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89" r:id="rId3"/>
    <p:sldMasterId id="2147483737" r:id="rId4"/>
  </p:sldMasterIdLst>
  <p:notesMasterIdLst>
    <p:notesMasterId r:id="rId25"/>
  </p:notesMasterIdLst>
  <p:handoutMasterIdLst>
    <p:handoutMasterId r:id="rId26"/>
  </p:handoutMasterIdLst>
  <p:sldIdLst>
    <p:sldId id="11826857" r:id="rId5"/>
    <p:sldId id="11826892" r:id="rId6"/>
    <p:sldId id="11826910" r:id="rId7"/>
    <p:sldId id="11826785" r:id="rId8"/>
    <p:sldId id="11826911" r:id="rId9"/>
    <p:sldId id="11826912" r:id="rId10"/>
    <p:sldId id="11826913" r:id="rId11"/>
    <p:sldId id="11826877" r:id="rId12"/>
    <p:sldId id="266" r:id="rId13"/>
    <p:sldId id="260" r:id="rId14"/>
    <p:sldId id="11826914" r:id="rId15"/>
    <p:sldId id="263" r:id="rId16"/>
    <p:sldId id="11826838" r:id="rId17"/>
    <p:sldId id="11826859" r:id="rId18"/>
    <p:sldId id="11826915" r:id="rId19"/>
    <p:sldId id="11826916" r:id="rId20"/>
    <p:sldId id="11826917" r:id="rId21"/>
    <p:sldId id="11826918" r:id="rId22"/>
    <p:sldId id="270" r:id="rId23"/>
    <p:sldId id="11826804" r:id="rId24"/>
  </p:sldIdLst>
  <p:sldSz cx="18288000" cy="10287000"/>
  <p:notesSz cx="7010400" cy="9296400"/>
  <p:defaultTextStyle>
    <a:defPPr>
      <a:defRPr lang="en-US"/>
    </a:defPPr>
    <a:lvl1pPr marL="0" algn="l" defTabSz="1632585" rtl="0" eaLnBrk="1" latinLnBrk="0" hangingPunct="1">
      <a:defRPr sz="3200" kern="1200">
        <a:solidFill>
          <a:schemeClr val="tx1"/>
        </a:solidFill>
        <a:latin typeface="+mn-lt"/>
        <a:ea typeface="+mn-ea"/>
        <a:cs typeface="+mn-cs"/>
      </a:defRPr>
    </a:lvl1pPr>
    <a:lvl2pPr marL="816610" algn="l" defTabSz="1632585" rtl="0" eaLnBrk="1" latinLnBrk="0" hangingPunct="1">
      <a:defRPr sz="3200" kern="1200">
        <a:solidFill>
          <a:schemeClr val="tx1"/>
        </a:solidFill>
        <a:latin typeface="+mn-lt"/>
        <a:ea typeface="+mn-ea"/>
        <a:cs typeface="+mn-cs"/>
      </a:defRPr>
    </a:lvl2pPr>
    <a:lvl3pPr marL="1632585" algn="l" defTabSz="1632585" rtl="0" eaLnBrk="1" latinLnBrk="0" hangingPunct="1">
      <a:defRPr sz="3200" kern="1200">
        <a:solidFill>
          <a:schemeClr val="tx1"/>
        </a:solidFill>
        <a:latin typeface="+mn-lt"/>
        <a:ea typeface="+mn-ea"/>
        <a:cs typeface="+mn-cs"/>
      </a:defRPr>
    </a:lvl3pPr>
    <a:lvl4pPr marL="2449195" algn="l" defTabSz="1632585" rtl="0" eaLnBrk="1" latinLnBrk="0" hangingPunct="1">
      <a:defRPr sz="3200" kern="1200">
        <a:solidFill>
          <a:schemeClr val="tx1"/>
        </a:solidFill>
        <a:latin typeface="+mn-lt"/>
        <a:ea typeface="+mn-ea"/>
        <a:cs typeface="+mn-cs"/>
      </a:defRPr>
    </a:lvl4pPr>
    <a:lvl5pPr marL="3265805" algn="l" defTabSz="1632585" rtl="0" eaLnBrk="1" latinLnBrk="0" hangingPunct="1">
      <a:defRPr sz="3200" kern="1200">
        <a:solidFill>
          <a:schemeClr val="tx1"/>
        </a:solidFill>
        <a:latin typeface="+mn-lt"/>
        <a:ea typeface="+mn-ea"/>
        <a:cs typeface="+mn-cs"/>
      </a:defRPr>
    </a:lvl5pPr>
    <a:lvl6pPr marL="4081780" algn="l" defTabSz="1632585" rtl="0" eaLnBrk="1" latinLnBrk="0" hangingPunct="1">
      <a:defRPr sz="3200" kern="1200">
        <a:solidFill>
          <a:schemeClr val="tx1"/>
        </a:solidFill>
        <a:latin typeface="+mn-lt"/>
        <a:ea typeface="+mn-ea"/>
        <a:cs typeface="+mn-cs"/>
      </a:defRPr>
    </a:lvl6pPr>
    <a:lvl7pPr marL="4898390" algn="l" defTabSz="1632585" rtl="0" eaLnBrk="1" latinLnBrk="0" hangingPunct="1">
      <a:defRPr sz="3200" kern="1200">
        <a:solidFill>
          <a:schemeClr val="tx1"/>
        </a:solidFill>
        <a:latin typeface="+mn-lt"/>
        <a:ea typeface="+mn-ea"/>
        <a:cs typeface="+mn-cs"/>
      </a:defRPr>
    </a:lvl7pPr>
    <a:lvl8pPr marL="5714365" algn="l" defTabSz="1632585" rtl="0" eaLnBrk="1" latinLnBrk="0" hangingPunct="1">
      <a:defRPr sz="3200" kern="1200">
        <a:solidFill>
          <a:schemeClr val="tx1"/>
        </a:solidFill>
        <a:latin typeface="+mn-lt"/>
        <a:ea typeface="+mn-ea"/>
        <a:cs typeface="+mn-cs"/>
      </a:defRPr>
    </a:lvl8pPr>
    <a:lvl9pPr marL="6530975" algn="l" defTabSz="1632585" rtl="0" eaLnBrk="1" latinLnBrk="0" hangingPunct="1">
      <a:defRPr sz="3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CAD7AC7-D99E-44DA-9870-959823C7003F}">
          <p14:sldIdLst>
            <p14:sldId id="11826857"/>
            <p14:sldId id="11826892"/>
            <p14:sldId id="11826910"/>
            <p14:sldId id="11826785"/>
            <p14:sldId id="11826911"/>
            <p14:sldId id="11826912"/>
            <p14:sldId id="11826913"/>
            <p14:sldId id="11826877"/>
            <p14:sldId id="266"/>
            <p14:sldId id="260"/>
            <p14:sldId id="11826914"/>
            <p14:sldId id="263"/>
            <p14:sldId id="11826838"/>
            <p14:sldId id="11826859"/>
            <p14:sldId id="11826915"/>
            <p14:sldId id="11826916"/>
            <p14:sldId id="11826917"/>
            <p14:sldId id="11826918"/>
            <p14:sldId id="270"/>
            <p14:sldId id="11826804"/>
          </p14:sldIdLst>
        </p14:section>
      </p14:sectionLst>
    </p:ext>
    <p:ext uri="{EFAFB233-063F-42B5-8137-9DF3F51BA10A}">
      <p15:sldGuideLst xmlns:p15="http://schemas.microsoft.com/office/powerpoint/2012/main">
        <p15:guide id="1" orient="horz" pos="5352">
          <p15:clr>
            <a:srgbClr val="A4A3A4"/>
          </p15:clr>
        </p15:guide>
        <p15:guide id="2" pos="5794">
          <p15:clr>
            <a:srgbClr val="A4A3A4"/>
          </p15:clr>
        </p15:guide>
      </p15:sldGuideLst>
    </p:ext>
    <p:ext uri="{2D200454-40CA-4A62-9FC3-DE9A4176ACB9}">
      <p15:notesGuideLst xmlns:p15="http://schemas.microsoft.com/office/powerpoint/2012/main">
        <p15:guide id="1" orient="horz" pos="4026" userDrawn="1">
          <p15:clr>
            <a:srgbClr val="A4A3A4"/>
          </p15:clr>
        </p15:guide>
        <p15:guide id="2" pos="1534" userDrawn="1">
          <p15:clr>
            <a:srgbClr val="A4A3A4"/>
          </p15:clr>
        </p15:guide>
        <p15:guide id="3" orient="horz" pos="2994" userDrawn="1">
          <p15:clr>
            <a:srgbClr val="A4A3A4"/>
          </p15:clr>
        </p15:guide>
        <p15:guide id="4" pos="222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9A217D"/>
    <a:srgbClr val="0432FF"/>
    <a:srgbClr val="DEA900"/>
    <a:srgbClr val="C6A9CF"/>
    <a:srgbClr val="6600CC"/>
    <a:srgbClr val="6E59F5"/>
    <a:srgbClr val="E488E0"/>
    <a:srgbClr val="942092"/>
    <a:srgbClr val="00A4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91328" autoAdjust="0"/>
  </p:normalViewPr>
  <p:slideViewPr>
    <p:cSldViewPr showGuides="1">
      <p:cViewPr varScale="1">
        <p:scale>
          <a:sx n="41" d="100"/>
          <a:sy n="41" d="100"/>
        </p:scale>
        <p:origin x="840" y="20"/>
      </p:cViewPr>
      <p:guideLst>
        <p:guide orient="horz" pos="5352"/>
        <p:guide pos="5794"/>
      </p:guideLst>
    </p:cSldViewPr>
  </p:slideViewPr>
  <p:outlineViewPr>
    <p:cViewPr>
      <p:scale>
        <a:sx n="33" d="100"/>
        <a:sy n="33" d="100"/>
      </p:scale>
      <p:origin x="0" y="0"/>
    </p:cViewPr>
  </p:outlineViewPr>
  <p:notesTextViewPr>
    <p:cViewPr>
      <p:scale>
        <a:sx n="148" d="100"/>
        <a:sy n="148" d="100"/>
      </p:scale>
      <p:origin x="0" y="0"/>
    </p:cViewPr>
  </p:notesTextViewPr>
  <p:sorterViewPr>
    <p:cViewPr varScale="1">
      <p:scale>
        <a:sx n="100" d="100"/>
        <a:sy n="100" d="100"/>
      </p:scale>
      <p:origin x="0" y="-7744"/>
    </p:cViewPr>
  </p:sorterViewPr>
  <p:notesViewPr>
    <p:cSldViewPr showGuides="1">
      <p:cViewPr varScale="1">
        <p:scale>
          <a:sx n="86" d="100"/>
          <a:sy n="86" d="100"/>
        </p:scale>
        <p:origin x="-3846" y="-90"/>
      </p:cViewPr>
      <p:guideLst>
        <p:guide orient="horz" pos="4026"/>
        <p:guide pos="1534"/>
        <p:guide orient="horz" pos="2994"/>
        <p:guide pos="222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20533536-0B1C-4113-81A9-88933E6B5E35}" type="datetimeFigureOut">
              <a:rPr lang="en-US" smtClean="0"/>
              <a:t>10/10/2025</a:t>
            </a:fld>
            <a:endParaRPr lang="en-US"/>
          </a:p>
        </p:txBody>
      </p:sp>
      <p:sp>
        <p:nvSpPr>
          <p:cNvPr id="4" name="フッター プレースホルダー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スライド番号プレースホルダー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36B39D4A-42BD-4661-A34B-169B9D4948D5}"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28DAB2DA-10AE-4BD6-BFC1-534DE09D66C3}" type="datetimeFigureOut">
              <a:rPr lang="en-US" smtClean="0"/>
              <a:t>10/10/2025</a:t>
            </a:fld>
            <a:endParaRPr lang="en-US"/>
          </a:p>
        </p:txBody>
      </p:sp>
      <p:sp>
        <p:nvSpPr>
          <p:cNvPr id="4" name="スライド イメージ プレースホルダー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701040" y="4415791"/>
            <a:ext cx="5608320" cy="418338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7481ECDC-7530-4EA9-86FD-4E56342A475C}" type="slidenum">
              <a:rPr lang="en-US" smtClean="0"/>
              <a:t>‹#›</a:t>
            </a:fld>
            <a:endParaRPr lang="en-US"/>
          </a:p>
        </p:txBody>
      </p:sp>
    </p:spTree>
    <p:extLst>
      <p:ext uri="{BB962C8B-B14F-4D97-AF65-F5344CB8AC3E}">
        <p14:creationId xmlns:p14="http://schemas.microsoft.com/office/powerpoint/2010/main" val="3217180200"/>
      </p:ext>
    </p:extLst>
  </p:cSld>
  <p:clrMap bg1="lt1" tx1="dk1" bg2="lt2" tx2="dk2" accent1="accent1" accent2="accent2" accent3="accent3" accent4="accent4" accent5="accent5" accent6="accent6" hlink="hlink" folHlink="folHlink"/>
  <p:notesStyle>
    <a:lvl1pPr marL="0" algn="l" defTabSz="1632585" rtl="0" eaLnBrk="1" latinLnBrk="0" hangingPunct="1">
      <a:defRPr sz="2100" kern="1200">
        <a:solidFill>
          <a:schemeClr val="tx1"/>
        </a:solidFill>
        <a:latin typeface="+mn-lt"/>
        <a:ea typeface="+mn-ea"/>
        <a:cs typeface="+mn-cs"/>
      </a:defRPr>
    </a:lvl1pPr>
    <a:lvl2pPr marL="816610" algn="l" defTabSz="1632585" rtl="0" eaLnBrk="1" latinLnBrk="0" hangingPunct="1">
      <a:defRPr sz="2100" kern="1200">
        <a:solidFill>
          <a:schemeClr val="tx1"/>
        </a:solidFill>
        <a:latin typeface="+mn-lt"/>
        <a:ea typeface="+mn-ea"/>
        <a:cs typeface="+mn-cs"/>
      </a:defRPr>
    </a:lvl2pPr>
    <a:lvl3pPr marL="1632585" algn="l" defTabSz="1632585" rtl="0" eaLnBrk="1" latinLnBrk="0" hangingPunct="1">
      <a:defRPr sz="2100" kern="1200">
        <a:solidFill>
          <a:schemeClr val="tx1"/>
        </a:solidFill>
        <a:latin typeface="+mn-lt"/>
        <a:ea typeface="+mn-ea"/>
        <a:cs typeface="+mn-cs"/>
      </a:defRPr>
    </a:lvl3pPr>
    <a:lvl4pPr marL="2449195" algn="l" defTabSz="1632585" rtl="0" eaLnBrk="1" latinLnBrk="0" hangingPunct="1">
      <a:defRPr sz="2100" kern="1200">
        <a:solidFill>
          <a:schemeClr val="tx1"/>
        </a:solidFill>
        <a:latin typeface="+mn-lt"/>
        <a:ea typeface="+mn-ea"/>
        <a:cs typeface="+mn-cs"/>
      </a:defRPr>
    </a:lvl4pPr>
    <a:lvl5pPr marL="3265805" algn="l" defTabSz="1632585" rtl="0" eaLnBrk="1" latinLnBrk="0" hangingPunct="1">
      <a:defRPr sz="2100" kern="1200">
        <a:solidFill>
          <a:schemeClr val="tx1"/>
        </a:solidFill>
        <a:latin typeface="+mn-lt"/>
        <a:ea typeface="+mn-ea"/>
        <a:cs typeface="+mn-cs"/>
      </a:defRPr>
    </a:lvl5pPr>
    <a:lvl6pPr marL="4081780" algn="l" defTabSz="1632585" rtl="0" eaLnBrk="1" latinLnBrk="0" hangingPunct="1">
      <a:defRPr sz="2100" kern="1200">
        <a:solidFill>
          <a:schemeClr val="tx1"/>
        </a:solidFill>
        <a:latin typeface="+mn-lt"/>
        <a:ea typeface="+mn-ea"/>
        <a:cs typeface="+mn-cs"/>
      </a:defRPr>
    </a:lvl6pPr>
    <a:lvl7pPr marL="4898390" algn="l" defTabSz="1632585" rtl="0" eaLnBrk="1" latinLnBrk="0" hangingPunct="1">
      <a:defRPr sz="2100" kern="1200">
        <a:solidFill>
          <a:schemeClr val="tx1"/>
        </a:solidFill>
        <a:latin typeface="+mn-lt"/>
        <a:ea typeface="+mn-ea"/>
        <a:cs typeface="+mn-cs"/>
      </a:defRPr>
    </a:lvl7pPr>
    <a:lvl8pPr marL="5714365" algn="l" defTabSz="1632585" rtl="0" eaLnBrk="1" latinLnBrk="0" hangingPunct="1">
      <a:defRPr sz="2100" kern="1200">
        <a:solidFill>
          <a:schemeClr val="tx1"/>
        </a:solidFill>
        <a:latin typeface="+mn-lt"/>
        <a:ea typeface="+mn-ea"/>
        <a:cs typeface="+mn-cs"/>
      </a:defRPr>
    </a:lvl8pPr>
    <a:lvl9pPr marL="6530975" algn="l" defTabSz="1632585"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04833-C4F6-9C3C-52F8-6CC0B938B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45261-AFE5-77A9-0F5C-67EF169C5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A384C-5D46-11EF-DD3B-9B3823701F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B09C3F-53D6-4652-66F2-8FEF7765FFDB}"/>
              </a:ext>
            </a:extLst>
          </p:cNvPr>
          <p:cNvSpPr>
            <a:spLocks noGrp="1"/>
          </p:cNvSpPr>
          <p:nvPr>
            <p:ph type="sldNum" sz="quarter" idx="5"/>
          </p:nvPr>
        </p:nvSpPr>
        <p:spPr/>
        <p:txBody>
          <a:bodyPr/>
          <a:lstStyle/>
          <a:p>
            <a:pPr marL="0" marR="0" lvl="0" indent="0" algn="r" defTabSz="1632585" rtl="0" eaLnBrk="1" fontAlgn="auto" latinLnBrk="0" hangingPunct="1">
              <a:lnSpc>
                <a:spcPct val="100000"/>
              </a:lnSpc>
              <a:spcBef>
                <a:spcPts val="0"/>
              </a:spcBef>
              <a:spcAft>
                <a:spcPts val="0"/>
              </a:spcAft>
              <a:buClrTx/>
              <a:buSzTx/>
              <a:buFontTx/>
              <a:buNone/>
              <a:defRPr/>
            </a:pPr>
            <a:fld id="{7481ECDC-7530-4EA9-86FD-4E56342A4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32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632585" rtl="0" eaLnBrk="1" fontAlgn="auto" latinLnBrk="0" hangingPunct="1">
              <a:lnSpc>
                <a:spcPct val="100000"/>
              </a:lnSpc>
              <a:spcBef>
                <a:spcPts val="0"/>
              </a:spcBef>
              <a:spcAft>
                <a:spcPts val="0"/>
              </a:spcAft>
              <a:buClrTx/>
              <a:buSzTx/>
              <a:buFontTx/>
              <a:buNone/>
              <a:defRPr/>
            </a:pPr>
            <a:fld id="{7481ECDC-7530-4EA9-86FD-4E56342A4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70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DB06D-DF57-2F23-C2CE-E450886D5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EDA13-07A8-6509-3939-EC424081C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70277-6355-B1D9-A879-D5DC634C4E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860DF1-7D40-144C-0240-DBF31551B882}"/>
              </a:ext>
            </a:extLst>
          </p:cNvPr>
          <p:cNvSpPr>
            <a:spLocks noGrp="1"/>
          </p:cNvSpPr>
          <p:nvPr>
            <p:ph type="sldNum" sz="quarter" idx="5"/>
          </p:nvPr>
        </p:nvSpPr>
        <p:spPr/>
        <p:txBody>
          <a:bodyPr/>
          <a:lstStyle/>
          <a:p>
            <a:pPr marL="0" marR="0" lvl="0" indent="0" algn="r" defTabSz="1632585" rtl="0" eaLnBrk="1" fontAlgn="auto" latinLnBrk="0" hangingPunct="1">
              <a:lnSpc>
                <a:spcPct val="100000"/>
              </a:lnSpc>
              <a:spcBef>
                <a:spcPts val="0"/>
              </a:spcBef>
              <a:spcAft>
                <a:spcPts val="0"/>
              </a:spcAft>
              <a:buClrTx/>
              <a:buSzTx/>
              <a:buFontTx/>
              <a:buNone/>
              <a:defRPr/>
            </a:pPr>
            <a:fld id="{7481ECDC-7530-4EA9-86FD-4E56342A4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536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3887b6e509_0_8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3887b6e509_0_8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1" name="Google Shape;181;g33887b6e509_0_8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3887b6e509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3887b6e509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 name="Google Shape;80;g33887b6e509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a:extLst>
            <a:ext uri="{FF2B5EF4-FFF2-40B4-BE49-F238E27FC236}">
              <a16:creationId xmlns:a16="http://schemas.microsoft.com/office/drawing/2014/main" id="{C1CC1EC9-6CEC-09EE-525C-958556900D5A}"/>
            </a:ext>
          </a:extLst>
        </p:cNvPr>
        <p:cNvGrpSpPr/>
        <p:nvPr/>
      </p:nvGrpSpPr>
      <p:grpSpPr>
        <a:xfrm>
          <a:off x="0" y="0"/>
          <a:ext cx="0" cy="0"/>
          <a:chOff x="0" y="0"/>
          <a:chExt cx="0" cy="0"/>
        </a:xfrm>
      </p:grpSpPr>
      <p:sp>
        <p:nvSpPr>
          <p:cNvPr id="78" name="Google Shape;78;g33887b6e509_0_25:notes">
            <a:extLst>
              <a:ext uri="{FF2B5EF4-FFF2-40B4-BE49-F238E27FC236}">
                <a16:creationId xmlns:a16="http://schemas.microsoft.com/office/drawing/2014/main" id="{EFAF2E44-7F52-A8C5-5DAB-F739738070E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3887b6e509_0_25:notes">
            <a:extLst>
              <a:ext uri="{FF2B5EF4-FFF2-40B4-BE49-F238E27FC236}">
                <a16:creationId xmlns:a16="http://schemas.microsoft.com/office/drawing/2014/main" id="{244DFC48-C33D-1C5D-39A9-E4C7035A2DA7}"/>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 name="Google Shape;80;g33887b6e509_0_25:notes">
            <a:extLst>
              <a:ext uri="{FF2B5EF4-FFF2-40B4-BE49-F238E27FC236}">
                <a16:creationId xmlns:a16="http://schemas.microsoft.com/office/drawing/2014/main" id="{AEF27F23-9EFF-4A80-AD61-AFE2B0113438}"/>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4143472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3887b6e509_0_7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3887b6e509_0_7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g33887b6e509_0_7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1ECDC-7530-4EA9-86FD-4E56342A475C}" type="slidenum">
              <a:rPr lang="en-US" smtClean="0"/>
              <a:t>15</a:t>
            </a:fld>
            <a:endParaRPr lang="en-US"/>
          </a:p>
        </p:txBody>
      </p:sp>
    </p:spTree>
    <p:extLst>
      <p:ext uri="{BB962C8B-B14F-4D97-AF65-F5344CB8AC3E}">
        <p14:creationId xmlns:p14="http://schemas.microsoft.com/office/powerpoint/2010/main" val="328620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3887b6e509_0_8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3887b6e509_0_8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9" name="Google Shape;239;g33887b6e509_0_8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9.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4.xml"/><Relationship Id="rId1" Type="http://schemas.openxmlformats.org/officeDocument/2006/relationships/tags" Target="../tags/tag2.xml"/><Relationship Id="rId4" Type="http://schemas.microsoft.com/office/2007/relationships/hdphoto" Target="../media/hdphoto3.wdp"/></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3.xml"/><Relationship Id="rId1" Type="http://schemas.openxmlformats.org/officeDocument/2006/relationships/tags" Target="../tags/tag1.xml"/><Relationship Id="rId4" Type="http://schemas.microsoft.com/office/2007/relationships/hdphoto" Target="../media/hdphoto3.wdp"/></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Placeholder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8535108" y="0"/>
            <a:ext cx="9998868" cy="10266423"/>
          </a:xfrm>
          <a:prstGeom prst="rect">
            <a:avLst/>
          </a:prstGeom>
        </p:spPr>
      </p:pic>
      <p:sp>
        <p:nvSpPr>
          <p:cNvPr id="8" name="object 3"/>
          <p:cNvSpPr/>
          <p:nvPr userDrawn="1"/>
        </p:nvSpPr>
        <p:spPr>
          <a:xfrm>
            <a:off x="1" y="0"/>
            <a:ext cx="11016575" cy="10266423"/>
          </a:xfrm>
          <a:prstGeom prst="rect">
            <a:avLst/>
          </a:prstGeom>
          <a:blipFill dpi="0" rotWithShape="1">
            <a:blip r:embed="rId3" cstate="print"/>
            <a:srcRect/>
            <a:stretch>
              <a:fillRect/>
            </a:stretch>
          </a:blipFill>
        </p:spPr>
        <p:txBody>
          <a:bodyPr wrap="square" lIns="0" tIns="0" rIns="0" bIns="0" rtlCol="0"/>
          <a:lstStyle/>
          <a:p>
            <a:pPr algn="ctr">
              <a:spcAft>
                <a:spcPts val="900"/>
              </a:spcAft>
            </a:pPr>
            <a:endParaRPr sz="3750" dirty="0">
              <a:latin typeface="Arial" panose="020B0604020202020204" pitchFamily="34" charset="0"/>
            </a:endParaRPr>
          </a:p>
        </p:txBody>
      </p:sp>
      <p:sp>
        <p:nvSpPr>
          <p:cNvPr id="2" name="Title 1"/>
          <p:cNvSpPr>
            <a:spLocks noGrp="1"/>
          </p:cNvSpPr>
          <p:nvPr>
            <p:ph type="ctrTitle"/>
          </p:nvPr>
        </p:nvSpPr>
        <p:spPr>
          <a:xfrm>
            <a:off x="728528" y="4110200"/>
            <a:ext cx="7078056" cy="2000072"/>
          </a:xfrm>
          <a:prstGeom prst="rect">
            <a:avLst/>
          </a:prstGeom>
        </p:spPr>
        <p:txBody>
          <a:bodyPr anchor="ctr">
            <a:noAutofit/>
          </a:bodyPr>
          <a:lstStyle>
            <a:lvl1pPr algn="ctr">
              <a:defRPr sz="4800" b="1">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Subtitle 2"/>
          <p:cNvSpPr>
            <a:spLocks noGrp="1"/>
          </p:cNvSpPr>
          <p:nvPr>
            <p:ph type="subTitle" idx="1"/>
          </p:nvPr>
        </p:nvSpPr>
        <p:spPr>
          <a:xfrm>
            <a:off x="728526" y="6273835"/>
            <a:ext cx="7078056" cy="1092794"/>
          </a:xfrm>
          <a:prstGeom prst="rect">
            <a:avLst/>
          </a:prstGeom>
        </p:spPr>
        <p:txBody>
          <a:bodyPr anchor="ctr">
            <a:normAutofit/>
          </a:bodyPr>
          <a:lstStyle>
            <a:lvl1pPr marL="0" indent="0" algn="ctr">
              <a:buNone/>
              <a:defRPr sz="3000">
                <a:solidFill>
                  <a:schemeClr val="bg1"/>
                </a:solidFill>
                <a:latin typeface="Segoe UI" panose="020B0502040204020203" pitchFamily="34" charset="0"/>
                <a:cs typeface="Segoe UI" panose="020B0502040204020203"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9" name="TextBox 8"/>
          <p:cNvSpPr txBox="1"/>
          <p:nvPr userDrawn="1"/>
        </p:nvSpPr>
        <p:spPr>
          <a:xfrm>
            <a:off x="349835" y="2951325"/>
            <a:ext cx="7850223" cy="369332"/>
          </a:xfrm>
          <a:prstGeom prst="rect">
            <a:avLst/>
          </a:prstGeom>
          <a:noFill/>
        </p:spPr>
        <p:txBody>
          <a:bodyPr wrap="square" rtlCol="0">
            <a:spAutoFit/>
          </a:bodyPr>
          <a:lstStyle/>
          <a:p>
            <a:pPr algn="ctr"/>
            <a:r>
              <a:rPr lang="en-US" sz="1800">
                <a:solidFill>
                  <a:schemeClr val="bg1"/>
                </a:solidFill>
                <a:latin typeface="Segoe UI" panose="020B0502040204020203" pitchFamily="34" charset="0"/>
                <a:ea typeface="Open Sans" panose="020B0606030504020204" pitchFamily="34" charset="0"/>
                <a:cs typeface="Segoe UI" panose="020B0502040204020203" pitchFamily="34" charset="0"/>
              </a:rPr>
              <a:t>TẬP ĐOÀN B</a:t>
            </a:r>
            <a:r>
              <a:rPr lang="vi-VN" sz="1800">
                <a:solidFill>
                  <a:schemeClr val="bg1"/>
                </a:solidFill>
                <a:latin typeface="Segoe UI" panose="020B0502040204020203" pitchFamily="34" charset="0"/>
                <a:ea typeface="Open Sans" panose="020B0606030504020204" pitchFamily="34" charset="0"/>
                <a:cs typeface="Segoe UI" panose="020B0502040204020203" pitchFamily="34" charset="0"/>
              </a:rPr>
              <a:t>Ư</a:t>
            </a:r>
            <a:r>
              <a:rPr lang="en-US" sz="1800">
                <a:solidFill>
                  <a:schemeClr val="bg1"/>
                </a:solidFill>
                <a:latin typeface="Segoe UI" panose="020B0502040204020203" pitchFamily="34" charset="0"/>
                <a:ea typeface="Open Sans" panose="020B0606030504020204" pitchFamily="34" charset="0"/>
                <a:cs typeface="Segoe UI" panose="020B0502040204020203" pitchFamily="34" charset="0"/>
              </a:rPr>
              <a:t>U CHÍNH VIỄN THÔNG VIỆT NAM</a:t>
            </a:r>
          </a:p>
        </p:txBody>
      </p:sp>
      <p:pic>
        <p:nvPicPr>
          <p:cNvPr id="10" name="Picture 9" descr="A picture containing drawing&#10;&#10;Description automatically generate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57361" y="872892"/>
            <a:ext cx="1847462" cy="1967004"/>
          </a:xfrm>
          <a:prstGeom prst="rect">
            <a:avLst/>
          </a:prstGeom>
        </p:spPr>
      </p:pic>
      <p:sp>
        <p:nvSpPr>
          <p:cNvPr id="11" name="TextBox 10"/>
          <p:cNvSpPr txBox="1"/>
          <p:nvPr userDrawn="1"/>
        </p:nvSpPr>
        <p:spPr>
          <a:xfrm>
            <a:off x="196013" y="9257635"/>
            <a:ext cx="8819120" cy="369332"/>
          </a:xfrm>
          <a:prstGeom prst="rect">
            <a:avLst/>
          </a:prstGeom>
          <a:noFill/>
        </p:spPr>
        <p:txBody>
          <a:bodyPr wrap="square" rtlCol="0">
            <a:spAutoFit/>
          </a:bodyPr>
          <a:lstStyle/>
          <a:p>
            <a:pPr algn="ctr">
              <a:spcAft>
                <a:spcPts val="900"/>
              </a:spcAft>
            </a:pPr>
            <a:r>
              <a:rPr lang="en-US" sz="1800">
                <a:solidFill>
                  <a:schemeClr val="bg1"/>
                </a:solidFill>
                <a:latin typeface="Segoe UI" panose="020B0502040204020203" pitchFamily="34" charset="0"/>
                <a:ea typeface="Open Sans" panose="020B0606030504020204" pitchFamily="34" charset="0"/>
                <a:cs typeface="Segoe UI" panose="020B0502040204020203" pitchFamily="34" charset="0"/>
              </a:rPr>
              <a:t>TỔNG CÔNG TY DỊCH VỤ VIỄN THÔNG VNPT VINAPHONE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t"/>
          <a:lstStyle>
            <a:lvl1pPr>
              <a:defRPr sz="4800"/>
            </a:lvl1pPr>
          </a:lstStyle>
          <a:p>
            <a:r>
              <a:rPr lang="en-US"/>
              <a:t>Click to edit Master title style</a:t>
            </a:r>
          </a:p>
        </p:txBody>
      </p:sp>
      <p:sp>
        <p:nvSpPr>
          <p:cNvPr id="3" name="Content Placeholder 2"/>
          <p:cNvSpPr>
            <a:spLocks noGrp="1"/>
          </p:cNvSpPr>
          <p:nvPr>
            <p:ph idx="1"/>
          </p:nvPr>
        </p:nvSpPr>
        <p:spPr>
          <a:xfrm>
            <a:off x="7774782" y="685802"/>
            <a:ext cx="9258300" cy="8105775"/>
          </a:xfrm>
          <a:prstGeom prst="rect">
            <a:avLst/>
          </a:prstGeom>
        </p:spPr>
        <p:txBody>
          <a:bodyPr anchor="t"/>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nchor="t"/>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98E25B1-5164-4F11-B691-B3A22957CE67}" type="slidenum">
              <a:rPr lang="en-US" smtClean="0"/>
              <a:t>‹#›</a:t>
            </a:fld>
            <a:endParaRPr lang="en-US"/>
          </a:p>
        </p:txBody>
      </p:sp>
      <p:pic>
        <p:nvPicPr>
          <p:cNvPr id="8" name="Picture 2" descr="VNPT | CAS – Central Authentication Service"/>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4029905" y="-299859"/>
            <a:ext cx="4162425" cy="1772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BC721307-D6AC-4A85-AD34-EB774C95B516}"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dirty="0"/>
              <a:t>A1 – </a:t>
            </a:r>
            <a:r>
              <a:rPr lang="en-US" sz="2000" dirty="0"/>
              <a:t>Tối ưu hợp lực số giữa các DNNN</a:t>
            </a:r>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006390" y="6079603"/>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006390" y="6655667"/>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54" name="円/楕円 53"/>
          <p:cNvSpPr/>
          <p:nvPr userDrawn="1"/>
        </p:nvSpPr>
        <p:spPr>
          <a:xfrm>
            <a:off x="1947146" y="4423420"/>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55" name="図プレースホルダー 5"/>
          <p:cNvSpPr>
            <a:spLocks noGrp="1"/>
          </p:cNvSpPr>
          <p:nvPr>
            <p:ph type="pic" sz="quarter" idx="45" hasCustomPrompt="1"/>
          </p:nvPr>
        </p:nvSpPr>
        <p:spPr>
          <a:xfrm>
            <a:off x="2272896" y="4729455"/>
            <a:ext cx="630125" cy="630070"/>
          </a:xfrm>
        </p:spPr>
        <p:txBody>
          <a:bodyPr>
            <a:normAutofit/>
          </a:bodyPr>
          <a:lstStyle>
            <a:lvl1pPr>
              <a:defRPr sz="1100">
                <a:latin typeface="UTM Avo" panose="02040603050506020204" pitchFamily="18" charset="0"/>
              </a:defRPr>
            </a:lvl1pPr>
          </a:lstStyle>
          <a:p>
            <a:r>
              <a:rPr lang="en-US" dirty="0"/>
              <a:t>ICON</a:t>
            </a:r>
          </a:p>
        </p:txBody>
      </p:sp>
      <p:grpSp>
        <p:nvGrpSpPr>
          <p:cNvPr id="56" name="グループ化 55"/>
          <p:cNvGrpSpPr/>
          <p:nvPr userDrawn="1"/>
        </p:nvGrpSpPr>
        <p:grpSpPr>
          <a:xfrm>
            <a:off x="1438475" y="2906286"/>
            <a:ext cx="2277591" cy="1301110"/>
            <a:chOff x="3409429" y="2695228"/>
            <a:chExt cx="2277393" cy="1301110"/>
          </a:xfrm>
        </p:grpSpPr>
        <p:sp>
          <p:nvSpPr>
            <p:cNvPr id="57" name="正方形/長方形 5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58" name="二等辺三角形 5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59" name="テキスト プレースホルダー 70"/>
          <p:cNvSpPr>
            <a:spLocks noGrp="1"/>
          </p:cNvSpPr>
          <p:nvPr>
            <p:ph type="body" sz="quarter" idx="54" hasCustomPrompt="1"/>
          </p:nvPr>
        </p:nvSpPr>
        <p:spPr>
          <a:xfrm>
            <a:off x="1555638" y="3122311"/>
            <a:ext cx="2016399" cy="812611"/>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cxnSp>
        <p:nvCxnSpPr>
          <p:cNvPr id="7" name="直線コネクタ 6"/>
          <p:cNvCxnSpPr>
            <a:endCxn id="54" idx="2"/>
          </p:cNvCxnSpPr>
          <p:nvPr userDrawn="1"/>
        </p:nvCxnSpPr>
        <p:spPr>
          <a:xfrm>
            <a:off x="0" y="5053490"/>
            <a:ext cx="1947146"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61" name="テキスト プレースホルダー 11"/>
          <p:cNvSpPr>
            <a:spLocks noGrp="1"/>
          </p:cNvSpPr>
          <p:nvPr>
            <p:ph type="body" sz="quarter" idx="55" hasCustomPrompt="1"/>
          </p:nvPr>
        </p:nvSpPr>
        <p:spPr>
          <a:xfrm>
            <a:off x="4293018" y="6079603"/>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62" name="テキスト プレースホルダー 11"/>
          <p:cNvSpPr>
            <a:spLocks noGrp="1"/>
          </p:cNvSpPr>
          <p:nvPr>
            <p:ph type="body" sz="quarter" idx="56" hasCustomPrompt="1"/>
          </p:nvPr>
        </p:nvSpPr>
        <p:spPr>
          <a:xfrm>
            <a:off x="4293018" y="6655667"/>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63" name="円/楕円 62"/>
          <p:cNvSpPr/>
          <p:nvPr userDrawn="1"/>
        </p:nvSpPr>
        <p:spPr>
          <a:xfrm>
            <a:off x="5233774" y="4423420"/>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64" name="図プレースホルダー 5"/>
          <p:cNvSpPr>
            <a:spLocks noGrp="1"/>
          </p:cNvSpPr>
          <p:nvPr>
            <p:ph type="pic" sz="quarter" idx="57" hasCustomPrompt="1"/>
          </p:nvPr>
        </p:nvSpPr>
        <p:spPr>
          <a:xfrm>
            <a:off x="5559524" y="4729455"/>
            <a:ext cx="630125" cy="630070"/>
          </a:xfrm>
        </p:spPr>
        <p:txBody>
          <a:bodyPr>
            <a:normAutofit/>
          </a:bodyPr>
          <a:lstStyle>
            <a:lvl1pPr>
              <a:defRPr sz="1100">
                <a:latin typeface="UTM Avo" panose="02040603050506020204" pitchFamily="18" charset="0"/>
              </a:defRPr>
            </a:lvl1pPr>
          </a:lstStyle>
          <a:p>
            <a:r>
              <a:rPr lang="en-US" dirty="0"/>
              <a:t>ICON</a:t>
            </a:r>
          </a:p>
        </p:txBody>
      </p:sp>
      <p:grpSp>
        <p:nvGrpSpPr>
          <p:cNvPr id="65" name="グループ化 64"/>
          <p:cNvGrpSpPr/>
          <p:nvPr userDrawn="1"/>
        </p:nvGrpSpPr>
        <p:grpSpPr>
          <a:xfrm>
            <a:off x="4725103" y="2906286"/>
            <a:ext cx="2277591" cy="1301110"/>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67" name="二等辺三角形 66"/>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68" name="テキスト プレースホルダー 70"/>
          <p:cNvSpPr>
            <a:spLocks noGrp="1"/>
          </p:cNvSpPr>
          <p:nvPr>
            <p:ph type="body" sz="quarter" idx="58" hasCustomPrompt="1"/>
          </p:nvPr>
        </p:nvSpPr>
        <p:spPr>
          <a:xfrm>
            <a:off x="4842266" y="3122311"/>
            <a:ext cx="2016399" cy="812611"/>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cxnSp>
        <p:nvCxnSpPr>
          <p:cNvPr id="69" name="直線コネクタ 68"/>
          <p:cNvCxnSpPr>
            <a:stCxn id="54" idx="6"/>
            <a:endCxn id="63" idx="2"/>
          </p:cNvCxnSpPr>
          <p:nvPr userDrawn="1"/>
        </p:nvCxnSpPr>
        <p:spPr>
          <a:xfrm>
            <a:off x="3207396" y="5053490"/>
            <a:ext cx="202637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78" name="テキスト プレースホルダー 11"/>
          <p:cNvSpPr>
            <a:spLocks noGrp="1"/>
          </p:cNvSpPr>
          <p:nvPr>
            <p:ph type="body" sz="quarter" idx="59" hasCustomPrompt="1"/>
          </p:nvPr>
        </p:nvSpPr>
        <p:spPr>
          <a:xfrm>
            <a:off x="7581886" y="6079603"/>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79" name="テキスト プレースホルダー 11"/>
          <p:cNvSpPr>
            <a:spLocks noGrp="1"/>
          </p:cNvSpPr>
          <p:nvPr>
            <p:ph type="body" sz="quarter" idx="60" hasCustomPrompt="1"/>
          </p:nvPr>
        </p:nvSpPr>
        <p:spPr>
          <a:xfrm>
            <a:off x="7581886" y="6655667"/>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80" name="円/楕円 79"/>
          <p:cNvSpPr/>
          <p:nvPr userDrawn="1"/>
        </p:nvSpPr>
        <p:spPr>
          <a:xfrm>
            <a:off x="8522643" y="4423420"/>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81" name="図プレースホルダー 5"/>
          <p:cNvSpPr>
            <a:spLocks noGrp="1"/>
          </p:cNvSpPr>
          <p:nvPr>
            <p:ph type="pic" sz="quarter" idx="61" hasCustomPrompt="1"/>
          </p:nvPr>
        </p:nvSpPr>
        <p:spPr>
          <a:xfrm>
            <a:off x="8848393" y="4729455"/>
            <a:ext cx="630125" cy="630070"/>
          </a:xfrm>
        </p:spPr>
        <p:txBody>
          <a:bodyPr>
            <a:normAutofit/>
          </a:bodyPr>
          <a:lstStyle>
            <a:lvl1pPr>
              <a:defRPr sz="1100">
                <a:latin typeface="UTM Avo" panose="02040603050506020204" pitchFamily="18" charset="0"/>
              </a:defRPr>
            </a:lvl1pPr>
          </a:lstStyle>
          <a:p>
            <a:r>
              <a:rPr lang="en-US" dirty="0"/>
              <a:t>ICON</a:t>
            </a:r>
          </a:p>
        </p:txBody>
      </p:sp>
      <p:grpSp>
        <p:nvGrpSpPr>
          <p:cNvPr id="82" name="グループ化 81"/>
          <p:cNvGrpSpPr/>
          <p:nvPr userDrawn="1"/>
        </p:nvGrpSpPr>
        <p:grpSpPr>
          <a:xfrm>
            <a:off x="8013972" y="2906286"/>
            <a:ext cx="2277591" cy="1301110"/>
            <a:chOff x="3409429" y="2695228"/>
            <a:chExt cx="2277393" cy="1301110"/>
          </a:xfrm>
        </p:grpSpPr>
        <p:sp>
          <p:nvSpPr>
            <p:cNvPr id="83" name="正方形/長方形 8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84" name="二等辺三角形 8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85" name="テキスト プレースホルダー 70"/>
          <p:cNvSpPr>
            <a:spLocks noGrp="1"/>
          </p:cNvSpPr>
          <p:nvPr>
            <p:ph type="body" sz="quarter" idx="62" hasCustomPrompt="1"/>
          </p:nvPr>
        </p:nvSpPr>
        <p:spPr>
          <a:xfrm>
            <a:off x="8131135" y="3122311"/>
            <a:ext cx="2016399" cy="812611"/>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cxnSp>
        <p:nvCxnSpPr>
          <p:cNvPr id="86" name="直線コネクタ 85"/>
          <p:cNvCxnSpPr>
            <a:stCxn id="63" idx="6"/>
            <a:endCxn id="80" idx="2"/>
          </p:cNvCxnSpPr>
          <p:nvPr userDrawn="1"/>
        </p:nvCxnSpPr>
        <p:spPr>
          <a:xfrm>
            <a:off x="6494024" y="5053490"/>
            <a:ext cx="202861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87" name="テキスト プレースホルダー 11"/>
          <p:cNvSpPr>
            <a:spLocks noGrp="1"/>
          </p:cNvSpPr>
          <p:nvPr>
            <p:ph type="body" sz="quarter" idx="63" hasCustomPrompt="1"/>
          </p:nvPr>
        </p:nvSpPr>
        <p:spPr>
          <a:xfrm>
            <a:off x="10872342" y="6079603"/>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88" name="テキスト プレースホルダー 11"/>
          <p:cNvSpPr>
            <a:spLocks noGrp="1"/>
          </p:cNvSpPr>
          <p:nvPr>
            <p:ph type="body" sz="quarter" idx="64" hasCustomPrompt="1"/>
          </p:nvPr>
        </p:nvSpPr>
        <p:spPr>
          <a:xfrm>
            <a:off x="10872342" y="6655667"/>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89" name="円/楕円 88"/>
          <p:cNvSpPr/>
          <p:nvPr userDrawn="1"/>
        </p:nvSpPr>
        <p:spPr>
          <a:xfrm>
            <a:off x="11813098" y="4423420"/>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90" name="図プレースホルダー 5"/>
          <p:cNvSpPr>
            <a:spLocks noGrp="1"/>
          </p:cNvSpPr>
          <p:nvPr>
            <p:ph type="pic" sz="quarter" idx="65" hasCustomPrompt="1"/>
          </p:nvPr>
        </p:nvSpPr>
        <p:spPr>
          <a:xfrm>
            <a:off x="12138848" y="4729455"/>
            <a:ext cx="630125" cy="630070"/>
          </a:xfrm>
        </p:spPr>
        <p:txBody>
          <a:bodyPr>
            <a:normAutofit/>
          </a:bodyPr>
          <a:lstStyle>
            <a:lvl1pPr>
              <a:defRPr sz="1100">
                <a:latin typeface="UTM Avo" panose="02040603050506020204" pitchFamily="18" charset="0"/>
              </a:defRPr>
            </a:lvl1pPr>
          </a:lstStyle>
          <a:p>
            <a:r>
              <a:rPr lang="en-US" dirty="0"/>
              <a:t>ICON</a:t>
            </a:r>
          </a:p>
        </p:txBody>
      </p:sp>
      <p:grpSp>
        <p:nvGrpSpPr>
          <p:cNvPr id="91" name="グループ化 90"/>
          <p:cNvGrpSpPr/>
          <p:nvPr userDrawn="1"/>
        </p:nvGrpSpPr>
        <p:grpSpPr>
          <a:xfrm>
            <a:off x="11304427" y="2906286"/>
            <a:ext cx="2277591" cy="1301110"/>
            <a:chOff x="3409429" y="2695228"/>
            <a:chExt cx="2277393" cy="1301110"/>
          </a:xfrm>
        </p:grpSpPr>
        <p:sp>
          <p:nvSpPr>
            <p:cNvPr id="92" name="正方形/長方形 91"/>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3" name="二等辺三角形 92"/>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4" name="テキスト プレースホルダー 70"/>
          <p:cNvSpPr>
            <a:spLocks noGrp="1"/>
          </p:cNvSpPr>
          <p:nvPr>
            <p:ph type="body" sz="quarter" idx="66" hasCustomPrompt="1"/>
          </p:nvPr>
        </p:nvSpPr>
        <p:spPr>
          <a:xfrm>
            <a:off x="11421590" y="3122311"/>
            <a:ext cx="2016399" cy="812611"/>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cxnSp>
        <p:nvCxnSpPr>
          <p:cNvPr id="95" name="直線コネクタ 94"/>
          <p:cNvCxnSpPr>
            <a:stCxn id="80" idx="6"/>
            <a:endCxn id="89" idx="2"/>
          </p:cNvCxnSpPr>
          <p:nvPr userDrawn="1"/>
        </p:nvCxnSpPr>
        <p:spPr>
          <a:xfrm>
            <a:off x="9782892" y="5053490"/>
            <a:ext cx="2030206"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96" name="テキスト プレースホルダー 11"/>
          <p:cNvSpPr>
            <a:spLocks noGrp="1"/>
          </p:cNvSpPr>
          <p:nvPr>
            <p:ph type="body" sz="quarter" idx="67" hasCustomPrompt="1"/>
          </p:nvPr>
        </p:nvSpPr>
        <p:spPr>
          <a:xfrm>
            <a:off x="14158970" y="6079603"/>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97" name="テキスト プレースホルダー 11"/>
          <p:cNvSpPr>
            <a:spLocks noGrp="1"/>
          </p:cNvSpPr>
          <p:nvPr>
            <p:ph type="body" sz="quarter" idx="68" hasCustomPrompt="1"/>
          </p:nvPr>
        </p:nvSpPr>
        <p:spPr>
          <a:xfrm>
            <a:off x="14158970" y="6655667"/>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98" name="円/楕円 97"/>
          <p:cNvSpPr/>
          <p:nvPr userDrawn="1"/>
        </p:nvSpPr>
        <p:spPr>
          <a:xfrm>
            <a:off x="15099727" y="4423420"/>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99" name="図プレースホルダー 5"/>
          <p:cNvSpPr>
            <a:spLocks noGrp="1"/>
          </p:cNvSpPr>
          <p:nvPr>
            <p:ph type="pic" sz="quarter" idx="69" hasCustomPrompt="1"/>
          </p:nvPr>
        </p:nvSpPr>
        <p:spPr>
          <a:xfrm>
            <a:off x="15425476" y="4729455"/>
            <a:ext cx="630125" cy="630070"/>
          </a:xfrm>
        </p:spPr>
        <p:txBody>
          <a:bodyPr>
            <a:normAutofit/>
          </a:bodyPr>
          <a:lstStyle>
            <a:lvl1pPr>
              <a:defRPr sz="1100">
                <a:latin typeface="UTM Avo" panose="02040603050506020204" pitchFamily="18" charset="0"/>
              </a:defRPr>
            </a:lvl1pPr>
          </a:lstStyle>
          <a:p>
            <a:r>
              <a:rPr lang="en-US" dirty="0"/>
              <a:t>ICON</a:t>
            </a:r>
          </a:p>
        </p:txBody>
      </p:sp>
      <p:grpSp>
        <p:nvGrpSpPr>
          <p:cNvPr id="100" name="グループ化 99"/>
          <p:cNvGrpSpPr/>
          <p:nvPr userDrawn="1"/>
        </p:nvGrpSpPr>
        <p:grpSpPr>
          <a:xfrm>
            <a:off x="14591056" y="2906286"/>
            <a:ext cx="2277591" cy="1301110"/>
            <a:chOff x="3409429" y="2695228"/>
            <a:chExt cx="2277393" cy="1301110"/>
          </a:xfrm>
        </p:grpSpPr>
        <p:sp>
          <p:nvSpPr>
            <p:cNvPr id="101" name="正方形/長方形 10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102" name="二等辺三角形 10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103" name="テキスト プレースホルダー 70"/>
          <p:cNvSpPr>
            <a:spLocks noGrp="1"/>
          </p:cNvSpPr>
          <p:nvPr>
            <p:ph type="body" sz="quarter" idx="70" hasCustomPrompt="1"/>
          </p:nvPr>
        </p:nvSpPr>
        <p:spPr>
          <a:xfrm>
            <a:off x="14708218" y="3122311"/>
            <a:ext cx="2016399" cy="812611"/>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cxnSp>
        <p:nvCxnSpPr>
          <p:cNvPr id="104" name="直線コネクタ 103"/>
          <p:cNvCxnSpPr>
            <a:stCxn id="89" idx="6"/>
            <a:endCxn id="98" idx="2"/>
          </p:cNvCxnSpPr>
          <p:nvPr userDrawn="1"/>
        </p:nvCxnSpPr>
        <p:spPr>
          <a:xfrm>
            <a:off x="13073348" y="5053490"/>
            <a:ext cx="202637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stCxn id="98" idx="6"/>
          </p:cNvCxnSpPr>
          <p:nvPr userDrawn="1"/>
        </p:nvCxnSpPr>
        <p:spPr>
          <a:xfrm>
            <a:off x="16359976" y="5053490"/>
            <a:ext cx="1928024"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300" fill="hold"/>
                                        <p:tgtEl>
                                          <p:spTgt spid="54"/>
                                        </p:tgtEl>
                                        <p:attrNameLst>
                                          <p:attrName>ppt_w</p:attrName>
                                        </p:attrNameLst>
                                      </p:cBhvr>
                                      <p:tavLst>
                                        <p:tav tm="0">
                                          <p:val>
                                            <p:fltVal val="0"/>
                                          </p:val>
                                        </p:tav>
                                        <p:tav tm="100000">
                                          <p:val>
                                            <p:strVal val="#ppt_w"/>
                                          </p:val>
                                        </p:tav>
                                      </p:tavLst>
                                    </p:anim>
                                    <p:anim calcmode="lin" valueType="num">
                                      <p:cBhvr>
                                        <p:cTn id="16" dur="300" fill="hold"/>
                                        <p:tgtEl>
                                          <p:spTgt spid="54"/>
                                        </p:tgtEl>
                                        <p:attrNameLst>
                                          <p:attrName>ppt_h</p:attrName>
                                        </p:attrNameLst>
                                      </p:cBhvr>
                                      <p:tavLst>
                                        <p:tav tm="0">
                                          <p:val>
                                            <p:fltVal val="0"/>
                                          </p:val>
                                        </p:tav>
                                        <p:tav tm="100000">
                                          <p:val>
                                            <p:strVal val="#ppt_h"/>
                                          </p:val>
                                        </p:tav>
                                      </p:tavLst>
                                    </p:anim>
                                    <p:anim calcmode="lin" valueType="num">
                                      <p:cBhvr>
                                        <p:cTn id="17" dur="300" fill="hold"/>
                                        <p:tgtEl>
                                          <p:spTgt spid="54"/>
                                        </p:tgtEl>
                                        <p:attrNameLst>
                                          <p:attrName>style.rotation</p:attrName>
                                        </p:attrNameLst>
                                      </p:cBhvr>
                                      <p:tavLst>
                                        <p:tav tm="0">
                                          <p:val>
                                            <p:fltVal val="360"/>
                                          </p:val>
                                        </p:tav>
                                        <p:tav tm="100000">
                                          <p:val>
                                            <p:fltVal val="0"/>
                                          </p:val>
                                        </p:tav>
                                      </p:tavLst>
                                    </p:anim>
                                    <p:animEffect transition="in" filter="fade">
                                      <p:cBhvr>
                                        <p:cTn id="18" dur="300"/>
                                        <p:tgtEl>
                                          <p:spTgt spid="5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 calcmode="lin" valueType="num">
                                      <p:cBhvr>
                                        <p:cTn id="23" dur="500" fill="hold"/>
                                        <p:tgtEl>
                                          <p:spTgt spid="55"/>
                                        </p:tgtEl>
                                        <p:attrNameLst>
                                          <p:attrName>style.rotation</p:attrName>
                                        </p:attrNameLst>
                                      </p:cBhvr>
                                      <p:tavLst>
                                        <p:tav tm="0">
                                          <p:val>
                                            <p:fltVal val="360"/>
                                          </p:val>
                                        </p:tav>
                                        <p:tav tm="100000">
                                          <p:val>
                                            <p:fltVal val="0"/>
                                          </p:val>
                                        </p:tav>
                                      </p:tavLst>
                                    </p:anim>
                                    <p:animEffect transition="in" filter="fade">
                                      <p:cBhvr>
                                        <p:cTn id="24" dur="500"/>
                                        <p:tgtEl>
                                          <p:spTgt spid="55"/>
                                        </p:tgtEl>
                                      </p:cBhvr>
                                    </p:animEffect>
                                  </p:childTnLst>
                                </p:cTn>
                              </p:par>
                            </p:childTnLst>
                          </p:cTn>
                        </p:par>
                        <p:par>
                          <p:cTn id="25" fill="hold">
                            <p:stCondLst>
                              <p:cond delay="1500"/>
                            </p:stCondLst>
                            <p:childTnLst>
                              <p:par>
                                <p:cTn id="26" presetID="2" presetClass="entr" presetSubtype="1" decel="10000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fill="hold"/>
                                        <p:tgtEl>
                                          <p:spTgt spid="56"/>
                                        </p:tgtEl>
                                        <p:attrNameLst>
                                          <p:attrName>ppt_x</p:attrName>
                                        </p:attrNameLst>
                                      </p:cBhvr>
                                      <p:tavLst>
                                        <p:tav tm="0">
                                          <p:val>
                                            <p:strVal val="#ppt_x"/>
                                          </p:val>
                                        </p:tav>
                                        <p:tav tm="100000">
                                          <p:val>
                                            <p:strVal val="#ppt_x"/>
                                          </p:val>
                                        </p:tav>
                                      </p:tavLst>
                                    </p:anim>
                                    <p:anim calcmode="lin" valueType="num">
                                      <p:cBhvr additive="base">
                                        <p:cTn id="29" dur="500" fill="hold"/>
                                        <p:tgtEl>
                                          <p:spTgt spid="56"/>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59">
                                            <p:txEl>
                                              <p:pRg st="0" end="0"/>
                                            </p:txEl>
                                          </p:spTgt>
                                        </p:tgtEl>
                                        <p:attrNameLst>
                                          <p:attrName>style.visibility</p:attrName>
                                        </p:attrNameLst>
                                      </p:cBhvr>
                                      <p:to>
                                        <p:strVal val="visible"/>
                                      </p:to>
                                    </p:set>
                                    <p:anim calcmode="lin" valueType="num">
                                      <p:cBhvr additive="base">
                                        <p:cTn id="32"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4" decel="100000" fill="hold" grpId="0" nodeType="after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 calcmode="lin" valueType="num">
                                      <p:cBhvr additive="base">
                                        <p:cTn id="3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250"/>
                                  </p:stCondLst>
                                  <p:childTnLst>
                                    <p:set>
                                      <p:cBhvr>
                                        <p:cTn id="40" dur="1" fill="hold">
                                          <p:stCondLst>
                                            <p:cond delay="0"/>
                                          </p:stCondLst>
                                        </p:cTn>
                                        <p:tgtEl>
                                          <p:spTgt spid="31">
                                            <p:txEl>
                                              <p:pRg st="0" end="0"/>
                                            </p:txEl>
                                          </p:spTgt>
                                        </p:tgtEl>
                                        <p:attrNameLst>
                                          <p:attrName>style.visibility</p:attrName>
                                        </p:attrNameLst>
                                      </p:cBhvr>
                                      <p:to>
                                        <p:strVal val="visible"/>
                                      </p:to>
                                    </p:set>
                                    <p:anim calcmode="lin" valueType="num">
                                      <p:cBhvr additive="base">
                                        <p:cTn id="4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500"/>
                            </p:stCondLst>
                            <p:childTnLst>
                              <p:par>
                                <p:cTn id="44" presetID="22" presetClass="entr" presetSubtype="8" fill="hold" nodeType="after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left)">
                                      <p:cBhvr>
                                        <p:cTn id="46" dur="500"/>
                                        <p:tgtEl>
                                          <p:spTgt spid="69"/>
                                        </p:tgtEl>
                                      </p:cBhvr>
                                    </p:animEffect>
                                  </p:childTnLst>
                                </p:cTn>
                              </p:par>
                            </p:childTnLst>
                          </p:cTn>
                        </p:par>
                        <p:par>
                          <p:cTn id="47" fill="hold">
                            <p:stCondLst>
                              <p:cond delay="3000"/>
                            </p:stCondLst>
                            <p:childTnLst>
                              <p:par>
                                <p:cTn id="48" presetID="49" presetClass="entr" presetSubtype="0" decel="10000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p:cTn id="50" dur="300" fill="hold"/>
                                        <p:tgtEl>
                                          <p:spTgt spid="63"/>
                                        </p:tgtEl>
                                        <p:attrNameLst>
                                          <p:attrName>ppt_w</p:attrName>
                                        </p:attrNameLst>
                                      </p:cBhvr>
                                      <p:tavLst>
                                        <p:tav tm="0">
                                          <p:val>
                                            <p:fltVal val="0"/>
                                          </p:val>
                                        </p:tav>
                                        <p:tav tm="100000">
                                          <p:val>
                                            <p:strVal val="#ppt_w"/>
                                          </p:val>
                                        </p:tav>
                                      </p:tavLst>
                                    </p:anim>
                                    <p:anim calcmode="lin" valueType="num">
                                      <p:cBhvr>
                                        <p:cTn id="51" dur="300" fill="hold"/>
                                        <p:tgtEl>
                                          <p:spTgt spid="63"/>
                                        </p:tgtEl>
                                        <p:attrNameLst>
                                          <p:attrName>ppt_h</p:attrName>
                                        </p:attrNameLst>
                                      </p:cBhvr>
                                      <p:tavLst>
                                        <p:tav tm="0">
                                          <p:val>
                                            <p:fltVal val="0"/>
                                          </p:val>
                                        </p:tav>
                                        <p:tav tm="100000">
                                          <p:val>
                                            <p:strVal val="#ppt_h"/>
                                          </p:val>
                                        </p:tav>
                                      </p:tavLst>
                                    </p:anim>
                                    <p:anim calcmode="lin" valueType="num">
                                      <p:cBhvr>
                                        <p:cTn id="52" dur="300" fill="hold"/>
                                        <p:tgtEl>
                                          <p:spTgt spid="63"/>
                                        </p:tgtEl>
                                        <p:attrNameLst>
                                          <p:attrName>style.rotation</p:attrName>
                                        </p:attrNameLst>
                                      </p:cBhvr>
                                      <p:tavLst>
                                        <p:tav tm="0">
                                          <p:val>
                                            <p:fltVal val="360"/>
                                          </p:val>
                                        </p:tav>
                                        <p:tav tm="100000">
                                          <p:val>
                                            <p:fltVal val="0"/>
                                          </p:val>
                                        </p:tav>
                                      </p:tavLst>
                                    </p:anim>
                                    <p:animEffect transition="in" filter="fade">
                                      <p:cBhvr>
                                        <p:cTn id="53" dur="300"/>
                                        <p:tgtEl>
                                          <p:spTgt spid="63"/>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p:cTn id="56" dur="500" fill="hold"/>
                                        <p:tgtEl>
                                          <p:spTgt spid="64"/>
                                        </p:tgtEl>
                                        <p:attrNameLst>
                                          <p:attrName>ppt_w</p:attrName>
                                        </p:attrNameLst>
                                      </p:cBhvr>
                                      <p:tavLst>
                                        <p:tav tm="0">
                                          <p:val>
                                            <p:fltVal val="0"/>
                                          </p:val>
                                        </p:tav>
                                        <p:tav tm="100000">
                                          <p:val>
                                            <p:strVal val="#ppt_w"/>
                                          </p:val>
                                        </p:tav>
                                      </p:tavLst>
                                    </p:anim>
                                    <p:anim calcmode="lin" valueType="num">
                                      <p:cBhvr>
                                        <p:cTn id="57" dur="500" fill="hold"/>
                                        <p:tgtEl>
                                          <p:spTgt spid="64"/>
                                        </p:tgtEl>
                                        <p:attrNameLst>
                                          <p:attrName>ppt_h</p:attrName>
                                        </p:attrNameLst>
                                      </p:cBhvr>
                                      <p:tavLst>
                                        <p:tav tm="0">
                                          <p:val>
                                            <p:fltVal val="0"/>
                                          </p:val>
                                        </p:tav>
                                        <p:tav tm="100000">
                                          <p:val>
                                            <p:strVal val="#ppt_h"/>
                                          </p:val>
                                        </p:tav>
                                      </p:tavLst>
                                    </p:anim>
                                    <p:anim calcmode="lin" valueType="num">
                                      <p:cBhvr>
                                        <p:cTn id="58" dur="500" fill="hold"/>
                                        <p:tgtEl>
                                          <p:spTgt spid="64"/>
                                        </p:tgtEl>
                                        <p:attrNameLst>
                                          <p:attrName>style.rotation</p:attrName>
                                        </p:attrNameLst>
                                      </p:cBhvr>
                                      <p:tavLst>
                                        <p:tav tm="0">
                                          <p:val>
                                            <p:fltVal val="360"/>
                                          </p:val>
                                        </p:tav>
                                        <p:tav tm="100000">
                                          <p:val>
                                            <p:fltVal val="0"/>
                                          </p:val>
                                        </p:tav>
                                      </p:tavLst>
                                    </p:anim>
                                    <p:animEffect transition="in" filter="fade">
                                      <p:cBhvr>
                                        <p:cTn id="59" dur="500"/>
                                        <p:tgtEl>
                                          <p:spTgt spid="64"/>
                                        </p:tgtEl>
                                      </p:cBhvr>
                                    </p:animEffect>
                                  </p:childTnLst>
                                </p:cTn>
                              </p:par>
                            </p:childTnLst>
                          </p:cTn>
                        </p:par>
                        <p:par>
                          <p:cTn id="60" fill="hold">
                            <p:stCondLst>
                              <p:cond delay="3500"/>
                            </p:stCondLst>
                            <p:childTnLst>
                              <p:par>
                                <p:cTn id="61" presetID="2" presetClass="entr" presetSubtype="1" decel="100000"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68">
                                            <p:txEl>
                                              <p:pRg st="0" end="0"/>
                                            </p:txEl>
                                          </p:spTgt>
                                        </p:tgtEl>
                                        <p:attrNameLst>
                                          <p:attrName>style.visibility</p:attrName>
                                        </p:attrNameLst>
                                      </p:cBhvr>
                                      <p:to>
                                        <p:strVal val="visible"/>
                                      </p:to>
                                    </p:set>
                                    <p:anim calcmode="lin" valueType="num">
                                      <p:cBhvr additive="base">
                                        <p:cTn id="67"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8">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000"/>
                            </p:stCondLst>
                            <p:childTnLst>
                              <p:par>
                                <p:cTn id="70" presetID="2" presetClass="entr" presetSubtype="4" decel="100000" fill="hold" grpId="0" nodeType="afterEffect">
                                  <p:stCondLst>
                                    <p:cond delay="0"/>
                                  </p:stCondLst>
                                  <p:childTnLst>
                                    <p:set>
                                      <p:cBhvr>
                                        <p:cTn id="71" dur="1" fill="hold">
                                          <p:stCondLst>
                                            <p:cond delay="0"/>
                                          </p:stCondLst>
                                        </p:cTn>
                                        <p:tgtEl>
                                          <p:spTgt spid="61">
                                            <p:txEl>
                                              <p:pRg st="0" end="0"/>
                                            </p:txEl>
                                          </p:spTgt>
                                        </p:tgtEl>
                                        <p:attrNameLst>
                                          <p:attrName>style.visibility</p:attrName>
                                        </p:attrNameLst>
                                      </p:cBhvr>
                                      <p:to>
                                        <p:strVal val="visible"/>
                                      </p:to>
                                    </p:set>
                                    <p:anim calcmode="lin" valueType="num">
                                      <p:cBhvr additive="base">
                                        <p:cTn id="72"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1">
                                            <p:txEl>
                                              <p:pRg st="0" end="0"/>
                                            </p:txEl>
                                          </p:spTgt>
                                        </p:tgtEl>
                                        <p:attrNameLst>
                                          <p:attrName>ppt_y</p:attrName>
                                        </p:attrNameLst>
                                      </p:cBhvr>
                                      <p:tavLst>
                                        <p:tav tm="0">
                                          <p:val>
                                            <p:strVal val="1+#ppt_h/2"/>
                                          </p:val>
                                        </p:tav>
                                        <p:tav tm="100000">
                                          <p:val>
                                            <p:strVal val="#ppt_y"/>
                                          </p:val>
                                        </p:tav>
                                      </p:tavLst>
                                    </p:anim>
                                  </p:childTnLst>
                                </p:cTn>
                              </p:par>
                              <p:par>
                                <p:cTn id="74" presetID="2" presetClass="entr" presetSubtype="4" decel="100000" fill="hold" grpId="0" nodeType="withEffect">
                                  <p:stCondLst>
                                    <p:cond delay="250"/>
                                  </p:stCondLst>
                                  <p:childTnLst>
                                    <p:set>
                                      <p:cBhvr>
                                        <p:cTn id="75" dur="1" fill="hold">
                                          <p:stCondLst>
                                            <p:cond delay="0"/>
                                          </p:stCondLst>
                                        </p:cTn>
                                        <p:tgtEl>
                                          <p:spTgt spid="62">
                                            <p:txEl>
                                              <p:pRg st="0" end="0"/>
                                            </p:txEl>
                                          </p:spTgt>
                                        </p:tgtEl>
                                        <p:attrNameLst>
                                          <p:attrName>style.visibility</p:attrName>
                                        </p:attrNameLst>
                                      </p:cBhvr>
                                      <p:to>
                                        <p:strVal val="visible"/>
                                      </p:to>
                                    </p:set>
                                    <p:anim calcmode="lin" valueType="num">
                                      <p:cBhvr additive="base">
                                        <p:cTn id="76"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par>
                          <p:cTn id="78" fill="hold">
                            <p:stCondLst>
                              <p:cond delay="4500"/>
                            </p:stCondLst>
                            <p:childTnLst>
                              <p:par>
                                <p:cTn id="79" presetID="22" presetClass="entr" presetSubtype="8" fill="hold" nodeType="after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wipe(left)">
                                      <p:cBhvr>
                                        <p:cTn id="81" dur="500"/>
                                        <p:tgtEl>
                                          <p:spTgt spid="86"/>
                                        </p:tgtEl>
                                      </p:cBhvr>
                                    </p:animEffect>
                                  </p:childTnLst>
                                </p:cTn>
                              </p:par>
                            </p:childTnLst>
                          </p:cTn>
                        </p:par>
                        <p:par>
                          <p:cTn id="82" fill="hold">
                            <p:stCondLst>
                              <p:cond delay="5000"/>
                            </p:stCondLst>
                            <p:childTnLst>
                              <p:par>
                                <p:cTn id="83" presetID="49" presetClass="entr" presetSubtype="0" decel="100000" fill="hold" grpId="0" nodeType="after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p:cTn id="85" dur="300" fill="hold"/>
                                        <p:tgtEl>
                                          <p:spTgt spid="80"/>
                                        </p:tgtEl>
                                        <p:attrNameLst>
                                          <p:attrName>ppt_w</p:attrName>
                                        </p:attrNameLst>
                                      </p:cBhvr>
                                      <p:tavLst>
                                        <p:tav tm="0">
                                          <p:val>
                                            <p:fltVal val="0"/>
                                          </p:val>
                                        </p:tav>
                                        <p:tav tm="100000">
                                          <p:val>
                                            <p:strVal val="#ppt_w"/>
                                          </p:val>
                                        </p:tav>
                                      </p:tavLst>
                                    </p:anim>
                                    <p:anim calcmode="lin" valueType="num">
                                      <p:cBhvr>
                                        <p:cTn id="86" dur="300" fill="hold"/>
                                        <p:tgtEl>
                                          <p:spTgt spid="80"/>
                                        </p:tgtEl>
                                        <p:attrNameLst>
                                          <p:attrName>ppt_h</p:attrName>
                                        </p:attrNameLst>
                                      </p:cBhvr>
                                      <p:tavLst>
                                        <p:tav tm="0">
                                          <p:val>
                                            <p:fltVal val="0"/>
                                          </p:val>
                                        </p:tav>
                                        <p:tav tm="100000">
                                          <p:val>
                                            <p:strVal val="#ppt_h"/>
                                          </p:val>
                                        </p:tav>
                                      </p:tavLst>
                                    </p:anim>
                                    <p:anim calcmode="lin" valueType="num">
                                      <p:cBhvr>
                                        <p:cTn id="87" dur="300" fill="hold"/>
                                        <p:tgtEl>
                                          <p:spTgt spid="80"/>
                                        </p:tgtEl>
                                        <p:attrNameLst>
                                          <p:attrName>style.rotation</p:attrName>
                                        </p:attrNameLst>
                                      </p:cBhvr>
                                      <p:tavLst>
                                        <p:tav tm="0">
                                          <p:val>
                                            <p:fltVal val="360"/>
                                          </p:val>
                                        </p:tav>
                                        <p:tav tm="100000">
                                          <p:val>
                                            <p:fltVal val="0"/>
                                          </p:val>
                                        </p:tav>
                                      </p:tavLst>
                                    </p:anim>
                                    <p:animEffect transition="in" filter="fade">
                                      <p:cBhvr>
                                        <p:cTn id="88" dur="300"/>
                                        <p:tgtEl>
                                          <p:spTgt spid="80"/>
                                        </p:tgtEl>
                                      </p:cBhvr>
                                    </p:animEffect>
                                  </p:childTnLst>
                                </p:cTn>
                              </p:par>
                              <p:par>
                                <p:cTn id="89" presetID="49" presetClass="entr" presetSubtype="0" decel="10000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style.rotation</p:attrName>
                                        </p:attrNameLst>
                                      </p:cBhvr>
                                      <p:tavLst>
                                        <p:tav tm="0">
                                          <p:val>
                                            <p:fltVal val="360"/>
                                          </p:val>
                                        </p:tav>
                                        <p:tav tm="100000">
                                          <p:val>
                                            <p:fltVal val="0"/>
                                          </p:val>
                                        </p:tav>
                                      </p:tavLst>
                                    </p:anim>
                                    <p:animEffect transition="in" filter="fade">
                                      <p:cBhvr>
                                        <p:cTn id="94" dur="500"/>
                                        <p:tgtEl>
                                          <p:spTgt spid="81"/>
                                        </p:tgtEl>
                                      </p:cBhvr>
                                    </p:animEffect>
                                  </p:childTnLst>
                                </p:cTn>
                              </p:par>
                            </p:childTnLst>
                          </p:cTn>
                        </p:par>
                        <p:par>
                          <p:cTn id="95" fill="hold">
                            <p:stCondLst>
                              <p:cond delay="5500"/>
                            </p:stCondLst>
                            <p:childTnLst>
                              <p:par>
                                <p:cTn id="96" presetID="2" presetClass="entr" presetSubtype="1" decel="100000" fill="hold" nodeType="after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additive="base">
                                        <p:cTn id="98" dur="500" fill="hold"/>
                                        <p:tgtEl>
                                          <p:spTgt spid="82"/>
                                        </p:tgtEl>
                                        <p:attrNameLst>
                                          <p:attrName>ppt_x</p:attrName>
                                        </p:attrNameLst>
                                      </p:cBhvr>
                                      <p:tavLst>
                                        <p:tav tm="0">
                                          <p:val>
                                            <p:strVal val="#ppt_x"/>
                                          </p:val>
                                        </p:tav>
                                        <p:tav tm="100000">
                                          <p:val>
                                            <p:strVal val="#ppt_x"/>
                                          </p:val>
                                        </p:tav>
                                      </p:tavLst>
                                    </p:anim>
                                    <p:anim calcmode="lin" valueType="num">
                                      <p:cBhvr additive="base">
                                        <p:cTn id="99" dur="500" fill="hold"/>
                                        <p:tgtEl>
                                          <p:spTgt spid="82"/>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0"/>
                                  </p:stCondLst>
                                  <p:childTnLst>
                                    <p:set>
                                      <p:cBhvr>
                                        <p:cTn id="101" dur="1" fill="hold">
                                          <p:stCondLst>
                                            <p:cond delay="0"/>
                                          </p:stCondLst>
                                        </p:cTn>
                                        <p:tgtEl>
                                          <p:spTgt spid="85">
                                            <p:txEl>
                                              <p:pRg st="0" end="0"/>
                                            </p:txEl>
                                          </p:spTgt>
                                        </p:tgtEl>
                                        <p:attrNameLst>
                                          <p:attrName>style.visibility</p:attrName>
                                        </p:attrNameLst>
                                      </p:cBhvr>
                                      <p:to>
                                        <p:strVal val="visible"/>
                                      </p:to>
                                    </p:set>
                                    <p:anim calcmode="lin" valueType="num">
                                      <p:cBhvr additive="base">
                                        <p:cTn id="102"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5">
                                            <p:txEl>
                                              <p:pRg st="0" end="0"/>
                                            </p:txEl>
                                          </p:spTgt>
                                        </p:tgtEl>
                                        <p:attrNameLst>
                                          <p:attrName>ppt_y</p:attrName>
                                        </p:attrNameLst>
                                      </p:cBhvr>
                                      <p:tavLst>
                                        <p:tav tm="0">
                                          <p:val>
                                            <p:strVal val="0-#ppt_h/2"/>
                                          </p:val>
                                        </p:tav>
                                        <p:tav tm="100000">
                                          <p:val>
                                            <p:strVal val="#ppt_y"/>
                                          </p:val>
                                        </p:tav>
                                      </p:tavLst>
                                    </p:anim>
                                  </p:childTnLst>
                                </p:cTn>
                              </p:par>
                            </p:childTnLst>
                          </p:cTn>
                        </p:par>
                        <p:par>
                          <p:cTn id="104" fill="hold">
                            <p:stCondLst>
                              <p:cond delay="6000"/>
                            </p:stCondLst>
                            <p:childTnLst>
                              <p:par>
                                <p:cTn id="105" presetID="2" presetClass="entr" presetSubtype="4" decel="100000" fill="hold" grpId="0" nodeType="afterEffect">
                                  <p:stCondLst>
                                    <p:cond delay="0"/>
                                  </p:stCondLst>
                                  <p:childTnLst>
                                    <p:set>
                                      <p:cBhvr>
                                        <p:cTn id="106" dur="1" fill="hold">
                                          <p:stCondLst>
                                            <p:cond delay="0"/>
                                          </p:stCondLst>
                                        </p:cTn>
                                        <p:tgtEl>
                                          <p:spTgt spid="78">
                                            <p:txEl>
                                              <p:pRg st="0" end="0"/>
                                            </p:txEl>
                                          </p:spTgt>
                                        </p:tgtEl>
                                        <p:attrNameLst>
                                          <p:attrName>style.visibility</p:attrName>
                                        </p:attrNameLst>
                                      </p:cBhvr>
                                      <p:to>
                                        <p:strVal val="visible"/>
                                      </p:to>
                                    </p:set>
                                    <p:anim calcmode="lin" valueType="num">
                                      <p:cBhvr additive="base">
                                        <p:cTn id="107"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7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79">
                                            <p:txEl>
                                              <p:pRg st="0" end="0"/>
                                            </p:txEl>
                                          </p:spTgt>
                                        </p:tgtEl>
                                        <p:attrNameLst>
                                          <p:attrName>style.visibility</p:attrName>
                                        </p:attrNameLst>
                                      </p:cBhvr>
                                      <p:to>
                                        <p:strVal val="visible"/>
                                      </p:to>
                                    </p:set>
                                    <p:anim calcmode="lin" valueType="num">
                                      <p:cBhvr additive="base">
                                        <p:cTn id="111"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6500"/>
                            </p:stCondLst>
                            <p:childTnLst>
                              <p:par>
                                <p:cTn id="114" presetID="22" presetClass="entr" presetSubtype="8" fill="hold" nodeType="afterEffect">
                                  <p:stCondLst>
                                    <p:cond delay="0"/>
                                  </p:stCondLst>
                                  <p:childTnLst>
                                    <p:set>
                                      <p:cBhvr>
                                        <p:cTn id="115" dur="1" fill="hold">
                                          <p:stCondLst>
                                            <p:cond delay="0"/>
                                          </p:stCondLst>
                                        </p:cTn>
                                        <p:tgtEl>
                                          <p:spTgt spid="95"/>
                                        </p:tgtEl>
                                        <p:attrNameLst>
                                          <p:attrName>style.visibility</p:attrName>
                                        </p:attrNameLst>
                                      </p:cBhvr>
                                      <p:to>
                                        <p:strVal val="visible"/>
                                      </p:to>
                                    </p:set>
                                    <p:animEffect transition="in" filter="wipe(left)">
                                      <p:cBhvr>
                                        <p:cTn id="116" dur="500"/>
                                        <p:tgtEl>
                                          <p:spTgt spid="95"/>
                                        </p:tgtEl>
                                      </p:cBhvr>
                                    </p:animEffect>
                                  </p:childTnLst>
                                </p:cTn>
                              </p:par>
                            </p:childTnLst>
                          </p:cTn>
                        </p:par>
                        <p:par>
                          <p:cTn id="117" fill="hold">
                            <p:stCondLst>
                              <p:cond delay="7000"/>
                            </p:stCondLst>
                            <p:childTnLst>
                              <p:par>
                                <p:cTn id="118" presetID="49" presetClass="entr" presetSubtype="0" decel="100000" fill="hold" grpId="0" nodeType="afterEffect">
                                  <p:stCondLst>
                                    <p:cond delay="0"/>
                                  </p:stCondLst>
                                  <p:childTnLst>
                                    <p:set>
                                      <p:cBhvr>
                                        <p:cTn id="119" dur="1" fill="hold">
                                          <p:stCondLst>
                                            <p:cond delay="0"/>
                                          </p:stCondLst>
                                        </p:cTn>
                                        <p:tgtEl>
                                          <p:spTgt spid="89"/>
                                        </p:tgtEl>
                                        <p:attrNameLst>
                                          <p:attrName>style.visibility</p:attrName>
                                        </p:attrNameLst>
                                      </p:cBhvr>
                                      <p:to>
                                        <p:strVal val="visible"/>
                                      </p:to>
                                    </p:set>
                                    <p:anim calcmode="lin" valueType="num">
                                      <p:cBhvr>
                                        <p:cTn id="120" dur="300" fill="hold"/>
                                        <p:tgtEl>
                                          <p:spTgt spid="89"/>
                                        </p:tgtEl>
                                        <p:attrNameLst>
                                          <p:attrName>ppt_w</p:attrName>
                                        </p:attrNameLst>
                                      </p:cBhvr>
                                      <p:tavLst>
                                        <p:tav tm="0">
                                          <p:val>
                                            <p:fltVal val="0"/>
                                          </p:val>
                                        </p:tav>
                                        <p:tav tm="100000">
                                          <p:val>
                                            <p:strVal val="#ppt_w"/>
                                          </p:val>
                                        </p:tav>
                                      </p:tavLst>
                                    </p:anim>
                                    <p:anim calcmode="lin" valueType="num">
                                      <p:cBhvr>
                                        <p:cTn id="121" dur="300" fill="hold"/>
                                        <p:tgtEl>
                                          <p:spTgt spid="89"/>
                                        </p:tgtEl>
                                        <p:attrNameLst>
                                          <p:attrName>ppt_h</p:attrName>
                                        </p:attrNameLst>
                                      </p:cBhvr>
                                      <p:tavLst>
                                        <p:tav tm="0">
                                          <p:val>
                                            <p:fltVal val="0"/>
                                          </p:val>
                                        </p:tav>
                                        <p:tav tm="100000">
                                          <p:val>
                                            <p:strVal val="#ppt_h"/>
                                          </p:val>
                                        </p:tav>
                                      </p:tavLst>
                                    </p:anim>
                                    <p:anim calcmode="lin" valueType="num">
                                      <p:cBhvr>
                                        <p:cTn id="122" dur="300" fill="hold"/>
                                        <p:tgtEl>
                                          <p:spTgt spid="89"/>
                                        </p:tgtEl>
                                        <p:attrNameLst>
                                          <p:attrName>style.rotation</p:attrName>
                                        </p:attrNameLst>
                                      </p:cBhvr>
                                      <p:tavLst>
                                        <p:tav tm="0">
                                          <p:val>
                                            <p:fltVal val="360"/>
                                          </p:val>
                                        </p:tav>
                                        <p:tav tm="100000">
                                          <p:val>
                                            <p:fltVal val="0"/>
                                          </p:val>
                                        </p:tav>
                                      </p:tavLst>
                                    </p:anim>
                                    <p:animEffect transition="in" filter="fade">
                                      <p:cBhvr>
                                        <p:cTn id="123" dur="300"/>
                                        <p:tgtEl>
                                          <p:spTgt spid="89"/>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90"/>
                                        </p:tgtEl>
                                        <p:attrNameLst>
                                          <p:attrName>style.visibility</p:attrName>
                                        </p:attrNameLst>
                                      </p:cBhvr>
                                      <p:to>
                                        <p:strVal val="visible"/>
                                      </p:to>
                                    </p:set>
                                    <p:anim calcmode="lin" valueType="num">
                                      <p:cBhvr>
                                        <p:cTn id="126" dur="500" fill="hold"/>
                                        <p:tgtEl>
                                          <p:spTgt spid="90"/>
                                        </p:tgtEl>
                                        <p:attrNameLst>
                                          <p:attrName>ppt_w</p:attrName>
                                        </p:attrNameLst>
                                      </p:cBhvr>
                                      <p:tavLst>
                                        <p:tav tm="0">
                                          <p:val>
                                            <p:fltVal val="0"/>
                                          </p:val>
                                        </p:tav>
                                        <p:tav tm="100000">
                                          <p:val>
                                            <p:strVal val="#ppt_w"/>
                                          </p:val>
                                        </p:tav>
                                      </p:tavLst>
                                    </p:anim>
                                    <p:anim calcmode="lin" valueType="num">
                                      <p:cBhvr>
                                        <p:cTn id="127" dur="500" fill="hold"/>
                                        <p:tgtEl>
                                          <p:spTgt spid="90"/>
                                        </p:tgtEl>
                                        <p:attrNameLst>
                                          <p:attrName>ppt_h</p:attrName>
                                        </p:attrNameLst>
                                      </p:cBhvr>
                                      <p:tavLst>
                                        <p:tav tm="0">
                                          <p:val>
                                            <p:fltVal val="0"/>
                                          </p:val>
                                        </p:tav>
                                        <p:tav tm="100000">
                                          <p:val>
                                            <p:strVal val="#ppt_h"/>
                                          </p:val>
                                        </p:tav>
                                      </p:tavLst>
                                    </p:anim>
                                    <p:anim calcmode="lin" valueType="num">
                                      <p:cBhvr>
                                        <p:cTn id="128" dur="500" fill="hold"/>
                                        <p:tgtEl>
                                          <p:spTgt spid="90"/>
                                        </p:tgtEl>
                                        <p:attrNameLst>
                                          <p:attrName>style.rotation</p:attrName>
                                        </p:attrNameLst>
                                      </p:cBhvr>
                                      <p:tavLst>
                                        <p:tav tm="0">
                                          <p:val>
                                            <p:fltVal val="360"/>
                                          </p:val>
                                        </p:tav>
                                        <p:tav tm="100000">
                                          <p:val>
                                            <p:fltVal val="0"/>
                                          </p:val>
                                        </p:tav>
                                      </p:tavLst>
                                    </p:anim>
                                    <p:animEffect transition="in" filter="fade">
                                      <p:cBhvr>
                                        <p:cTn id="129" dur="500"/>
                                        <p:tgtEl>
                                          <p:spTgt spid="90"/>
                                        </p:tgtEl>
                                      </p:cBhvr>
                                    </p:animEffect>
                                  </p:childTnLst>
                                </p:cTn>
                              </p:par>
                            </p:childTnLst>
                          </p:cTn>
                        </p:par>
                        <p:par>
                          <p:cTn id="130" fill="hold">
                            <p:stCondLst>
                              <p:cond delay="7500"/>
                            </p:stCondLst>
                            <p:childTnLst>
                              <p:par>
                                <p:cTn id="131" presetID="2" presetClass="entr" presetSubtype="1" decel="100000" fill="hold" nodeType="afterEffect">
                                  <p:stCondLst>
                                    <p:cond delay="0"/>
                                  </p:stCondLst>
                                  <p:childTnLst>
                                    <p:set>
                                      <p:cBhvr>
                                        <p:cTn id="132" dur="1" fill="hold">
                                          <p:stCondLst>
                                            <p:cond delay="0"/>
                                          </p:stCondLst>
                                        </p:cTn>
                                        <p:tgtEl>
                                          <p:spTgt spid="91"/>
                                        </p:tgtEl>
                                        <p:attrNameLst>
                                          <p:attrName>style.visibility</p:attrName>
                                        </p:attrNameLst>
                                      </p:cBhvr>
                                      <p:to>
                                        <p:strVal val="visible"/>
                                      </p:to>
                                    </p:set>
                                    <p:anim calcmode="lin" valueType="num">
                                      <p:cBhvr additive="base">
                                        <p:cTn id="133" dur="500" fill="hold"/>
                                        <p:tgtEl>
                                          <p:spTgt spid="91"/>
                                        </p:tgtEl>
                                        <p:attrNameLst>
                                          <p:attrName>ppt_x</p:attrName>
                                        </p:attrNameLst>
                                      </p:cBhvr>
                                      <p:tavLst>
                                        <p:tav tm="0">
                                          <p:val>
                                            <p:strVal val="#ppt_x"/>
                                          </p:val>
                                        </p:tav>
                                        <p:tav tm="100000">
                                          <p:val>
                                            <p:strVal val="#ppt_x"/>
                                          </p:val>
                                        </p:tav>
                                      </p:tavLst>
                                    </p:anim>
                                    <p:anim calcmode="lin" valueType="num">
                                      <p:cBhvr additive="base">
                                        <p:cTn id="134" dur="500" fill="hold"/>
                                        <p:tgtEl>
                                          <p:spTgt spid="91"/>
                                        </p:tgtEl>
                                        <p:attrNameLst>
                                          <p:attrName>ppt_y</p:attrName>
                                        </p:attrNameLst>
                                      </p:cBhvr>
                                      <p:tavLst>
                                        <p:tav tm="0">
                                          <p:val>
                                            <p:strVal val="0-#ppt_h/2"/>
                                          </p:val>
                                        </p:tav>
                                        <p:tav tm="100000">
                                          <p:val>
                                            <p:strVal val="#ppt_y"/>
                                          </p:val>
                                        </p:tav>
                                      </p:tavLst>
                                    </p:anim>
                                  </p:childTnLst>
                                </p:cTn>
                              </p:par>
                              <p:par>
                                <p:cTn id="135" presetID="2" presetClass="entr" presetSubtype="1" decel="100000" fill="hold" grpId="0" nodeType="withEffect">
                                  <p:stCondLst>
                                    <p:cond delay="0"/>
                                  </p:stCondLst>
                                  <p:childTnLst>
                                    <p:set>
                                      <p:cBhvr>
                                        <p:cTn id="136" dur="1" fill="hold">
                                          <p:stCondLst>
                                            <p:cond delay="0"/>
                                          </p:stCondLst>
                                        </p:cTn>
                                        <p:tgtEl>
                                          <p:spTgt spid="94">
                                            <p:txEl>
                                              <p:pRg st="0" end="0"/>
                                            </p:txEl>
                                          </p:spTgt>
                                        </p:tgtEl>
                                        <p:attrNameLst>
                                          <p:attrName>style.visibility</p:attrName>
                                        </p:attrNameLst>
                                      </p:cBhvr>
                                      <p:to>
                                        <p:strVal val="visible"/>
                                      </p:to>
                                    </p:set>
                                    <p:anim calcmode="lin" valueType="num">
                                      <p:cBhvr additive="base">
                                        <p:cTn id="13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94">
                                            <p:txEl>
                                              <p:pRg st="0" end="0"/>
                                            </p:txEl>
                                          </p:spTgt>
                                        </p:tgtEl>
                                        <p:attrNameLst>
                                          <p:attrName>ppt_y</p:attrName>
                                        </p:attrNameLst>
                                      </p:cBhvr>
                                      <p:tavLst>
                                        <p:tav tm="0">
                                          <p:val>
                                            <p:strVal val="0-#ppt_h/2"/>
                                          </p:val>
                                        </p:tav>
                                        <p:tav tm="100000">
                                          <p:val>
                                            <p:strVal val="#ppt_y"/>
                                          </p:val>
                                        </p:tav>
                                      </p:tavLst>
                                    </p:anim>
                                  </p:childTnLst>
                                </p:cTn>
                              </p:par>
                            </p:childTnLst>
                          </p:cTn>
                        </p:par>
                        <p:par>
                          <p:cTn id="139" fill="hold">
                            <p:stCondLst>
                              <p:cond delay="8000"/>
                            </p:stCondLst>
                            <p:childTnLst>
                              <p:par>
                                <p:cTn id="140" presetID="2" presetClass="entr" presetSubtype="4" decel="100000" fill="hold" grpId="0" nodeType="after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250"/>
                                  </p:stCondLst>
                                  <p:childTnLst>
                                    <p:set>
                                      <p:cBhvr>
                                        <p:cTn id="145" dur="1" fill="hold">
                                          <p:stCondLst>
                                            <p:cond delay="0"/>
                                          </p:stCondLst>
                                        </p:cTn>
                                        <p:tgtEl>
                                          <p:spTgt spid="88">
                                            <p:txEl>
                                              <p:pRg st="0" end="0"/>
                                            </p:txEl>
                                          </p:spTgt>
                                        </p:tgtEl>
                                        <p:attrNameLst>
                                          <p:attrName>style.visibility</p:attrName>
                                        </p:attrNameLst>
                                      </p:cBhvr>
                                      <p:to>
                                        <p:strVal val="visible"/>
                                      </p:to>
                                    </p:set>
                                    <p:anim calcmode="lin" valueType="num">
                                      <p:cBhvr additive="base">
                                        <p:cTn id="146"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8">
                                            <p:txEl>
                                              <p:pRg st="0" end="0"/>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8500"/>
                            </p:stCondLst>
                            <p:childTnLst>
                              <p:par>
                                <p:cTn id="149" presetID="22" presetClass="entr" presetSubtype="8" fill="hold" nodeType="afterEffect">
                                  <p:stCondLst>
                                    <p:cond delay="0"/>
                                  </p:stCondLst>
                                  <p:childTnLst>
                                    <p:set>
                                      <p:cBhvr>
                                        <p:cTn id="150" dur="1" fill="hold">
                                          <p:stCondLst>
                                            <p:cond delay="0"/>
                                          </p:stCondLst>
                                        </p:cTn>
                                        <p:tgtEl>
                                          <p:spTgt spid="104"/>
                                        </p:tgtEl>
                                        <p:attrNameLst>
                                          <p:attrName>style.visibility</p:attrName>
                                        </p:attrNameLst>
                                      </p:cBhvr>
                                      <p:to>
                                        <p:strVal val="visible"/>
                                      </p:to>
                                    </p:set>
                                    <p:animEffect transition="in" filter="wipe(left)">
                                      <p:cBhvr>
                                        <p:cTn id="151" dur="500"/>
                                        <p:tgtEl>
                                          <p:spTgt spid="104"/>
                                        </p:tgtEl>
                                      </p:cBhvr>
                                    </p:animEffect>
                                  </p:childTnLst>
                                </p:cTn>
                              </p:par>
                            </p:childTnLst>
                          </p:cTn>
                        </p:par>
                        <p:par>
                          <p:cTn id="152" fill="hold">
                            <p:stCondLst>
                              <p:cond delay="9000"/>
                            </p:stCondLst>
                            <p:childTnLst>
                              <p:par>
                                <p:cTn id="153" presetID="49" presetClass="entr" presetSubtype="0" decel="100000" fill="hold" grpId="0" nodeType="afterEffect">
                                  <p:stCondLst>
                                    <p:cond delay="0"/>
                                  </p:stCondLst>
                                  <p:childTnLst>
                                    <p:set>
                                      <p:cBhvr>
                                        <p:cTn id="154" dur="1" fill="hold">
                                          <p:stCondLst>
                                            <p:cond delay="0"/>
                                          </p:stCondLst>
                                        </p:cTn>
                                        <p:tgtEl>
                                          <p:spTgt spid="98"/>
                                        </p:tgtEl>
                                        <p:attrNameLst>
                                          <p:attrName>style.visibility</p:attrName>
                                        </p:attrNameLst>
                                      </p:cBhvr>
                                      <p:to>
                                        <p:strVal val="visible"/>
                                      </p:to>
                                    </p:set>
                                    <p:anim calcmode="lin" valueType="num">
                                      <p:cBhvr>
                                        <p:cTn id="155" dur="300" fill="hold"/>
                                        <p:tgtEl>
                                          <p:spTgt spid="98"/>
                                        </p:tgtEl>
                                        <p:attrNameLst>
                                          <p:attrName>ppt_w</p:attrName>
                                        </p:attrNameLst>
                                      </p:cBhvr>
                                      <p:tavLst>
                                        <p:tav tm="0">
                                          <p:val>
                                            <p:fltVal val="0"/>
                                          </p:val>
                                        </p:tav>
                                        <p:tav tm="100000">
                                          <p:val>
                                            <p:strVal val="#ppt_w"/>
                                          </p:val>
                                        </p:tav>
                                      </p:tavLst>
                                    </p:anim>
                                    <p:anim calcmode="lin" valueType="num">
                                      <p:cBhvr>
                                        <p:cTn id="156" dur="300" fill="hold"/>
                                        <p:tgtEl>
                                          <p:spTgt spid="98"/>
                                        </p:tgtEl>
                                        <p:attrNameLst>
                                          <p:attrName>ppt_h</p:attrName>
                                        </p:attrNameLst>
                                      </p:cBhvr>
                                      <p:tavLst>
                                        <p:tav tm="0">
                                          <p:val>
                                            <p:fltVal val="0"/>
                                          </p:val>
                                        </p:tav>
                                        <p:tav tm="100000">
                                          <p:val>
                                            <p:strVal val="#ppt_h"/>
                                          </p:val>
                                        </p:tav>
                                      </p:tavLst>
                                    </p:anim>
                                    <p:anim calcmode="lin" valueType="num">
                                      <p:cBhvr>
                                        <p:cTn id="157" dur="300" fill="hold"/>
                                        <p:tgtEl>
                                          <p:spTgt spid="98"/>
                                        </p:tgtEl>
                                        <p:attrNameLst>
                                          <p:attrName>style.rotation</p:attrName>
                                        </p:attrNameLst>
                                      </p:cBhvr>
                                      <p:tavLst>
                                        <p:tav tm="0">
                                          <p:val>
                                            <p:fltVal val="360"/>
                                          </p:val>
                                        </p:tav>
                                        <p:tav tm="100000">
                                          <p:val>
                                            <p:fltVal val="0"/>
                                          </p:val>
                                        </p:tav>
                                      </p:tavLst>
                                    </p:anim>
                                    <p:animEffect transition="in" filter="fade">
                                      <p:cBhvr>
                                        <p:cTn id="158" dur="300"/>
                                        <p:tgtEl>
                                          <p:spTgt spid="98"/>
                                        </p:tgtEl>
                                      </p:cBhvr>
                                    </p:animEffect>
                                  </p:childTnLst>
                                </p:cTn>
                              </p:par>
                              <p:par>
                                <p:cTn id="159" presetID="49" presetClass="entr" presetSubtype="0" decel="100000" fill="hold" grpId="0" nodeType="withEffect">
                                  <p:stCondLst>
                                    <p:cond delay="0"/>
                                  </p:stCondLst>
                                  <p:childTnLst>
                                    <p:set>
                                      <p:cBhvr>
                                        <p:cTn id="160" dur="1" fill="hold">
                                          <p:stCondLst>
                                            <p:cond delay="0"/>
                                          </p:stCondLst>
                                        </p:cTn>
                                        <p:tgtEl>
                                          <p:spTgt spid="99"/>
                                        </p:tgtEl>
                                        <p:attrNameLst>
                                          <p:attrName>style.visibility</p:attrName>
                                        </p:attrNameLst>
                                      </p:cBhvr>
                                      <p:to>
                                        <p:strVal val="visible"/>
                                      </p:to>
                                    </p:set>
                                    <p:anim calcmode="lin" valueType="num">
                                      <p:cBhvr>
                                        <p:cTn id="161" dur="500" fill="hold"/>
                                        <p:tgtEl>
                                          <p:spTgt spid="99"/>
                                        </p:tgtEl>
                                        <p:attrNameLst>
                                          <p:attrName>ppt_w</p:attrName>
                                        </p:attrNameLst>
                                      </p:cBhvr>
                                      <p:tavLst>
                                        <p:tav tm="0">
                                          <p:val>
                                            <p:fltVal val="0"/>
                                          </p:val>
                                        </p:tav>
                                        <p:tav tm="100000">
                                          <p:val>
                                            <p:strVal val="#ppt_w"/>
                                          </p:val>
                                        </p:tav>
                                      </p:tavLst>
                                    </p:anim>
                                    <p:anim calcmode="lin" valueType="num">
                                      <p:cBhvr>
                                        <p:cTn id="162" dur="500" fill="hold"/>
                                        <p:tgtEl>
                                          <p:spTgt spid="99"/>
                                        </p:tgtEl>
                                        <p:attrNameLst>
                                          <p:attrName>ppt_h</p:attrName>
                                        </p:attrNameLst>
                                      </p:cBhvr>
                                      <p:tavLst>
                                        <p:tav tm="0">
                                          <p:val>
                                            <p:fltVal val="0"/>
                                          </p:val>
                                        </p:tav>
                                        <p:tav tm="100000">
                                          <p:val>
                                            <p:strVal val="#ppt_h"/>
                                          </p:val>
                                        </p:tav>
                                      </p:tavLst>
                                    </p:anim>
                                    <p:anim calcmode="lin" valueType="num">
                                      <p:cBhvr>
                                        <p:cTn id="163" dur="500" fill="hold"/>
                                        <p:tgtEl>
                                          <p:spTgt spid="99"/>
                                        </p:tgtEl>
                                        <p:attrNameLst>
                                          <p:attrName>style.rotation</p:attrName>
                                        </p:attrNameLst>
                                      </p:cBhvr>
                                      <p:tavLst>
                                        <p:tav tm="0">
                                          <p:val>
                                            <p:fltVal val="360"/>
                                          </p:val>
                                        </p:tav>
                                        <p:tav tm="100000">
                                          <p:val>
                                            <p:fltVal val="0"/>
                                          </p:val>
                                        </p:tav>
                                      </p:tavLst>
                                    </p:anim>
                                    <p:animEffect transition="in" filter="fade">
                                      <p:cBhvr>
                                        <p:cTn id="164" dur="500"/>
                                        <p:tgtEl>
                                          <p:spTgt spid="99"/>
                                        </p:tgtEl>
                                      </p:cBhvr>
                                    </p:animEffect>
                                  </p:childTnLst>
                                </p:cTn>
                              </p:par>
                            </p:childTnLst>
                          </p:cTn>
                        </p:par>
                        <p:par>
                          <p:cTn id="165" fill="hold">
                            <p:stCondLst>
                              <p:cond delay="9500"/>
                            </p:stCondLst>
                            <p:childTnLst>
                              <p:par>
                                <p:cTn id="166" presetID="2" presetClass="entr" presetSubtype="1" decel="100000" fill="hold" nodeType="afterEffect">
                                  <p:stCondLst>
                                    <p:cond delay="0"/>
                                  </p:stCondLst>
                                  <p:childTnLst>
                                    <p:set>
                                      <p:cBhvr>
                                        <p:cTn id="167" dur="1" fill="hold">
                                          <p:stCondLst>
                                            <p:cond delay="0"/>
                                          </p:stCondLst>
                                        </p:cTn>
                                        <p:tgtEl>
                                          <p:spTgt spid="100"/>
                                        </p:tgtEl>
                                        <p:attrNameLst>
                                          <p:attrName>style.visibility</p:attrName>
                                        </p:attrNameLst>
                                      </p:cBhvr>
                                      <p:to>
                                        <p:strVal val="visible"/>
                                      </p:to>
                                    </p:set>
                                    <p:anim calcmode="lin" valueType="num">
                                      <p:cBhvr additive="base">
                                        <p:cTn id="168" dur="500" fill="hold"/>
                                        <p:tgtEl>
                                          <p:spTgt spid="100"/>
                                        </p:tgtEl>
                                        <p:attrNameLst>
                                          <p:attrName>ppt_x</p:attrName>
                                        </p:attrNameLst>
                                      </p:cBhvr>
                                      <p:tavLst>
                                        <p:tav tm="0">
                                          <p:val>
                                            <p:strVal val="#ppt_x"/>
                                          </p:val>
                                        </p:tav>
                                        <p:tav tm="100000">
                                          <p:val>
                                            <p:strVal val="#ppt_x"/>
                                          </p:val>
                                        </p:tav>
                                      </p:tavLst>
                                    </p:anim>
                                    <p:anim calcmode="lin" valueType="num">
                                      <p:cBhvr additive="base">
                                        <p:cTn id="169" dur="500" fill="hold"/>
                                        <p:tgtEl>
                                          <p:spTgt spid="100"/>
                                        </p:tgtEl>
                                        <p:attrNameLst>
                                          <p:attrName>ppt_y</p:attrName>
                                        </p:attrNameLst>
                                      </p:cBhvr>
                                      <p:tavLst>
                                        <p:tav tm="0">
                                          <p:val>
                                            <p:strVal val="0-#ppt_h/2"/>
                                          </p:val>
                                        </p:tav>
                                        <p:tav tm="100000">
                                          <p:val>
                                            <p:strVal val="#ppt_y"/>
                                          </p:val>
                                        </p:tav>
                                      </p:tavLst>
                                    </p:anim>
                                  </p:childTnLst>
                                </p:cTn>
                              </p:par>
                              <p:par>
                                <p:cTn id="170" presetID="2" presetClass="entr" presetSubtype="1" decel="100000" fill="hold" grpId="0" nodeType="withEffect">
                                  <p:stCondLst>
                                    <p:cond delay="0"/>
                                  </p:stCondLst>
                                  <p:childTnLst>
                                    <p:set>
                                      <p:cBhvr>
                                        <p:cTn id="171" dur="1" fill="hold">
                                          <p:stCondLst>
                                            <p:cond delay="0"/>
                                          </p:stCondLst>
                                        </p:cTn>
                                        <p:tgtEl>
                                          <p:spTgt spid="103">
                                            <p:txEl>
                                              <p:pRg st="0" end="0"/>
                                            </p:txEl>
                                          </p:spTgt>
                                        </p:tgtEl>
                                        <p:attrNameLst>
                                          <p:attrName>style.visibility</p:attrName>
                                        </p:attrNameLst>
                                      </p:cBhvr>
                                      <p:to>
                                        <p:strVal val="visible"/>
                                      </p:to>
                                    </p:set>
                                    <p:anim calcmode="lin" valueType="num">
                                      <p:cBhvr additive="base">
                                        <p:cTn id="172" dur="500" fill="hold"/>
                                        <p:tgtEl>
                                          <p:spTgt spid="103">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103">
                                            <p:txEl>
                                              <p:pRg st="0" end="0"/>
                                            </p:txEl>
                                          </p:spTgt>
                                        </p:tgtEl>
                                        <p:attrNameLst>
                                          <p:attrName>ppt_y</p:attrName>
                                        </p:attrNameLst>
                                      </p:cBhvr>
                                      <p:tavLst>
                                        <p:tav tm="0">
                                          <p:val>
                                            <p:strVal val="0-#ppt_h/2"/>
                                          </p:val>
                                        </p:tav>
                                        <p:tav tm="100000">
                                          <p:val>
                                            <p:strVal val="#ppt_y"/>
                                          </p:val>
                                        </p:tav>
                                      </p:tavLst>
                                    </p:anim>
                                  </p:childTnLst>
                                </p:cTn>
                              </p:par>
                            </p:childTnLst>
                          </p:cTn>
                        </p:par>
                        <p:par>
                          <p:cTn id="174" fill="hold">
                            <p:stCondLst>
                              <p:cond delay="10000"/>
                            </p:stCondLst>
                            <p:childTnLst>
                              <p:par>
                                <p:cTn id="175" presetID="2" presetClass="entr" presetSubtype="4" decel="100000" fill="hold" grpId="0" nodeType="afterEffect">
                                  <p:stCondLst>
                                    <p:cond delay="0"/>
                                  </p:stCondLst>
                                  <p:childTnLst>
                                    <p:set>
                                      <p:cBhvr>
                                        <p:cTn id="176" dur="1" fill="hold">
                                          <p:stCondLst>
                                            <p:cond delay="0"/>
                                          </p:stCondLst>
                                        </p:cTn>
                                        <p:tgtEl>
                                          <p:spTgt spid="96">
                                            <p:txEl>
                                              <p:pRg st="0" end="0"/>
                                            </p:txEl>
                                          </p:spTgt>
                                        </p:tgtEl>
                                        <p:attrNameLst>
                                          <p:attrName>style.visibility</p:attrName>
                                        </p:attrNameLst>
                                      </p:cBhvr>
                                      <p:to>
                                        <p:strVal val="visible"/>
                                      </p:to>
                                    </p:set>
                                    <p:anim calcmode="lin" valueType="num">
                                      <p:cBhvr additive="base">
                                        <p:cTn id="177"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96">
                                            <p:txEl>
                                              <p:pRg st="0" end="0"/>
                                            </p:txEl>
                                          </p:spTgt>
                                        </p:tgtEl>
                                        <p:attrNameLst>
                                          <p:attrName>ppt_y</p:attrName>
                                        </p:attrNameLst>
                                      </p:cBhvr>
                                      <p:tavLst>
                                        <p:tav tm="0">
                                          <p:val>
                                            <p:strVal val="1+#ppt_h/2"/>
                                          </p:val>
                                        </p:tav>
                                        <p:tav tm="100000">
                                          <p:val>
                                            <p:strVal val="#ppt_y"/>
                                          </p:val>
                                        </p:tav>
                                      </p:tavLst>
                                    </p:anim>
                                  </p:childTnLst>
                                </p:cTn>
                              </p:par>
                              <p:par>
                                <p:cTn id="179" presetID="2" presetClass="entr" presetSubtype="4" decel="100000" fill="hold" grpId="0" nodeType="withEffect">
                                  <p:stCondLst>
                                    <p:cond delay="250"/>
                                  </p:stCondLst>
                                  <p:childTnLst>
                                    <p:set>
                                      <p:cBhvr>
                                        <p:cTn id="180" dur="1" fill="hold">
                                          <p:stCondLst>
                                            <p:cond delay="0"/>
                                          </p:stCondLst>
                                        </p:cTn>
                                        <p:tgtEl>
                                          <p:spTgt spid="97">
                                            <p:txEl>
                                              <p:pRg st="0" end="0"/>
                                            </p:txEl>
                                          </p:spTgt>
                                        </p:tgtEl>
                                        <p:attrNameLst>
                                          <p:attrName>style.visibility</p:attrName>
                                        </p:attrNameLst>
                                      </p:cBhvr>
                                      <p:to>
                                        <p:strVal val="visible"/>
                                      </p:to>
                                    </p:set>
                                    <p:anim calcmode="lin" valueType="num">
                                      <p:cBhvr additive="base">
                                        <p:cTn id="181"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par>
                          <p:cTn id="183" fill="hold">
                            <p:stCondLst>
                              <p:cond delay="10500"/>
                            </p:stCondLst>
                            <p:childTnLst>
                              <p:par>
                                <p:cTn id="184" presetID="22" presetClass="entr" presetSubtype="8" fill="hold" nodeType="afterEffect">
                                  <p:stCondLst>
                                    <p:cond delay="0"/>
                                  </p:stCondLst>
                                  <p:childTnLst>
                                    <p:set>
                                      <p:cBhvr>
                                        <p:cTn id="185" dur="1" fill="hold">
                                          <p:stCondLst>
                                            <p:cond delay="0"/>
                                          </p:stCondLst>
                                        </p:cTn>
                                        <p:tgtEl>
                                          <p:spTgt spid="105"/>
                                        </p:tgtEl>
                                        <p:attrNameLst>
                                          <p:attrName>style.visibility</p:attrName>
                                        </p:attrNameLst>
                                      </p:cBhvr>
                                      <p:to>
                                        <p:strVal val="visible"/>
                                      </p:to>
                                    </p:set>
                                    <p:animEffect transition="in" filter="wipe(left)">
                                      <p:cBhvr>
                                        <p:cTn id="18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54" grpId="0" animBg="1"/>
      <p:bldP spid="55" grpId="0"/>
      <p:bldP spid="59" grpId="0" build="allAtOnce">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0-#ppt_h/2"/>
                          </p:val>
                        </p:tav>
                        <p:tav tm="100000">
                          <p:val>
                            <p:strVal val="#ppt_y"/>
                          </p:val>
                        </p:tav>
                      </p:tavLst>
                    </p:anim>
                  </p:childTnLst>
                </p:cTn>
              </p:par>
            </p:tnLst>
          </p:tmpl>
        </p:tmplLst>
      </p:bldP>
      <p:bldP spid="61" grpId="0" build="p">
        <p:tmplLst>
          <p:tmpl lvl="1">
            <p:tnLst>
              <p:par>
                <p:cTn presetID="2" presetClass="entr" presetSubtype="4"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build="p">
        <p:tmplLst>
          <p:tmpl lvl="1">
            <p:tnLst>
              <p:par>
                <p:cTn presetID="2" presetClass="entr" presetSubtype="4" decel="100000" fill="hold" nodeType="withEffect">
                  <p:stCondLst>
                    <p:cond delay="25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ppt_x"/>
                          </p:val>
                        </p:tav>
                        <p:tav tm="100000">
                          <p:val>
                            <p:strVal val="#ppt_x"/>
                          </p:val>
                        </p:tav>
                      </p:tavLst>
                    </p:anim>
                    <p:anim calcmode="lin" valueType="num">
                      <p:cBhvr additive="base">
                        <p:cTn dur="500" fill="hold"/>
                        <p:tgtEl>
                          <p:spTgt spid="62"/>
                        </p:tgtEl>
                        <p:attrNameLst>
                          <p:attrName>ppt_y</p:attrName>
                        </p:attrNameLst>
                      </p:cBhvr>
                      <p:tavLst>
                        <p:tav tm="0">
                          <p:val>
                            <p:strVal val="1+#ppt_h/2"/>
                          </p:val>
                        </p:tav>
                        <p:tav tm="100000">
                          <p:val>
                            <p:strVal val="#ppt_y"/>
                          </p:val>
                        </p:tav>
                      </p:tavLst>
                    </p:anim>
                  </p:childTnLst>
                </p:cTn>
              </p:par>
            </p:tnLst>
          </p:tmpl>
        </p:tmplLst>
      </p:bldP>
      <p:bldP spid="63" grpId="0" animBg="1"/>
      <p:bldP spid="64" grpId="0"/>
      <p:bldP spid="68" grpId="0" build="allAtOnce">
        <p:tmplLst>
          <p:tmpl lvl="1">
            <p:tnLst>
              <p:par>
                <p:cTn presetID="2" presetClass="entr" presetSubtype="1" decel="10000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500" fill="hold"/>
                        <p:tgtEl>
                          <p:spTgt spid="68"/>
                        </p:tgtEl>
                        <p:attrNameLst>
                          <p:attrName>ppt_x</p:attrName>
                        </p:attrNameLst>
                      </p:cBhvr>
                      <p:tavLst>
                        <p:tav tm="0">
                          <p:val>
                            <p:strVal val="#ppt_x"/>
                          </p:val>
                        </p:tav>
                        <p:tav tm="100000">
                          <p:val>
                            <p:strVal val="#ppt_x"/>
                          </p:val>
                        </p:tav>
                      </p:tavLst>
                    </p:anim>
                    <p:anim calcmode="lin" valueType="num">
                      <p:cBhvr additive="base">
                        <p:cTn dur="500" fill="hold"/>
                        <p:tgtEl>
                          <p:spTgt spid="68"/>
                        </p:tgtEl>
                        <p:attrNameLst>
                          <p:attrName>ppt_y</p:attrName>
                        </p:attrNameLst>
                      </p:cBhvr>
                      <p:tavLst>
                        <p:tav tm="0">
                          <p:val>
                            <p:strVal val="0-#ppt_h/2"/>
                          </p:val>
                        </p:tav>
                        <p:tav tm="100000">
                          <p:val>
                            <p:strVal val="#ppt_y"/>
                          </p:val>
                        </p:tav>
                      </p:tavLst>
                    </p:anim>
                  </p:childTnLst>
                </p:cTn>
              </p:par>
            </p:tnLst>
          </p:tmpl>
        </p:tmplLst>
      </p:bldP>
      <p:bldP spid="78" grpId="0" build="p">
        <p:tmplLst>
          <p:tmpl lvl="1">
            <p:tnLst>
              <p:par>
                <p:cTn presetID="2" presetClass="entr" presetSubtype="4" decel="10000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 fill="hold"/>
                        <p:tgtEl>
                          <p:spTgt spid="78"/>
                        </p:tgtEl>
                        <p:attrNameLst>
                          <p:attrName>ppt_x</p:attrName>
                        </p:attrNameLst>
                      </p:cBhvr>
                      <p:tavLst>
                        <p:tav tm="0">
                          <p:val>
                            <p:strVal val="#ppt_x"/>
                          </p:val>
                        </p:tav>
                        <p:tav tm="100000">
                          <p:val>
                            <p:strVal val="#ppt_x"/>
                          </p:val>
                        </p:tav>
                      </p:tavLst>
                    </p:anim>
                    <p:anim calcmode="lin" valueType="num">
                      <p:cBhvr additive="base">
                        <p:cTn dur="500" fill="hold"/>
                        <p:tgtEl>
                          <p:spTgt spid="78"/>
                        </p:tgtEl>
                        <p:attrNameLst>
                          <p:attrName>ppt_y</p:attrName>
                        </p:attrNameLst>
                      </p:cBhvr>
                      <p:tavLst>
                        <p:tav tm="0">
                          <p:val>
                            <p:strVal val="1+#ppt_h/2"/>
                          </p:val>
                        </p:tav>
                        <p:tav tm="100000">
                          <p:val>
                            <p:strVal val="#ppt_y"/>
                          </p:val>
                        </p:tav>
                      </p:tavLst>
                    </p:anim>
                  </p:childTnLst>
                </p:cTn>
              </p:par>
            </p:tnLst>
          </p:tmpl>
        </p:tmplLst>
      </p:bldP>
      <p:bldP spid="79" grpId="0" build="p">
        <p:tmplLst>
          <p:tmpl lvl="1">
            <p:tnLst>
              <p:par>
                <p:cTn presetID="2" presetClass="entr" presetSubtype="4" decel="100000" fill="hold" nodeType="withEffect">
                  <p:stCondLst>
                    <p:cond delay="25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1+#ppt_h/2"/>
                          </p:val>
                        </p:tav>
                        <p:tav tm="100000">
                          <p:val>
                            <p:strVal val="#ppt_y"/>
                          </p:val>
                        </p:tav>
                      </p:tavLst>
                    </p:anim>
                  </p:childTnLst>
                </p:cTn>
              </p:par>
            </p:tnLst>
          </p:tmpl>
        </p:tmplLst>
      </p:bldP>
      <p:bldP spid="80" grpId="0" animBg="1"/>
      <p:bldP spid="81" grpId="0"/>
      <p:bldP spid="85" grpId="0" build="allAtOnce">
        <p:tmplLst>
          <p:tmpl lvl="1">
            <p:tnLst>
              <p:par>
                <p:cTn presetID="2" presetClass="entr" presetSubtype="1" decel="10000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fill="hold"/>
                        <p:tgtEl>
                          <p:spTgt spid="85"/>
                        </p:tgtEl>
                        <p:attrNameLst>
                          <p:attrName>ppt_x</p:attrName>
                        </p:attrNameLst>
                      </p:cBhvr>
                      <p:tavLst>
                        <p:tav tm="0">
                          <p:val>
                            <p:strVal val="#ppt_x"/>
                          </p:val>
                        </p:tav>
                        <p:tav tm="100000">
                          <p:val>
                            <p:strVal val="#ppt_x"/>
                          </p:val>
                        </p:tav>
                      </p:tavLst>
                    </p:anim>
                    <p:anim calcmode="lin" valueType="num">
                      <p:cBhvr additive="base">
                        <p:cTn dur="500" fill="hold"/>
                        <p:tgtEl>
                          <p:spTgt spid="85"/>
                        </p:tgtEl>
                        <p:attrNameLst>
                          <p:attrName>ppt_y</p:attrName>
                        </p:attrNameLst>
                      </p:cBhvr>
                      <p:tavLst>
                        <p:tav tm="0">
                          <p:val>
                            <p:strVal val="0-#ppt_h/2"/>
                          </p:val>
                        </p:tav>
                        <p:tav tm="100000">
                          <p:val>
                            <p:strVal val="#ppt_y"/>
                          </p:val>
                        </p:tav>
                      </p:tavLst>
                    </p:anim>
                  </p:childTnLst>
                </p:cTn>
              </p:par>
            </p:tnLst>
          </p:tmpl>
        </p:tmplLst>
      </p:bldP>
      <p:bldP spid="87" grpId="0" build="p">
        <p:tmplLst>
          <p:tmpl lvl="1">
            <p:tnLst>
              <p:par>
                <p:cTn presetID="2" presetClass="entr" presetSubtype="4" decel="10000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88" grpId="0" build="p">
        <p:tmplLst>
          <p:tmpl lvl="1">
            <p:tnLst>
              <p:par>
                <p:cTn presetID="2" presetClass="entr" presetSubtype="4" decel="100000" fill="hold" nodeType="withEffect">
                  <p:stCondLst>
                    <p:cond delay="25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fill="hold"/>
                        <p:tgtEl>
                          <p:spTgt spid="88"/>
                        </p:tgtEl>
                        <p:attrNameLst>
                          <p:attrName>ppt_x</p:attrName>
                        </p:attrNameLst>
                      </p:cBhvr>
                      <p:tavLst>
                        <p:tav tm="0">
                          <p:val>
                            <p:strVal val="#ppt_x"/>
                          </p:val>
                        </p:tav>
                        <p:tav tm="100000">
                          <p:val>
                            <p:strVal val="#ppt_x"/>
                          </p:val>
                        </p:tav>
                      </p:tavLst>
                    </p:anim>
                    <p:anim calcmode="lin" valueType="num">
                      <p:cBhvr additive="base">
                        <p:cTn dur="500" fill="hold"/>
                        <p:tgtEl>
                          <p:spTgt spid="88"/>
                        </p:tgtEl>
                        <p:attrNameLst>
                          <p:attrName>ppt_y</p:attrName>
                        </p:attrNameLst>
                      </p:cBhvr>
                      <p:tavLst>
                        <p:tav tm="0">
                          <p:val>
                            <p:strVal val="1+#ppt_h/2"/>
                          </p:val>
                        </p:tav>
                        <p:tav tm="100000">
                          <p:val>
                            <p:strVal val="#ppt_y"/>
                          </p:val>
                        </p:tav>
                      </p:tavLst>
                    </p:anim>
                  </p:childTnLst>
                </p:cTn>
              </p:par>
            </p:tnLst>
          </p:tmpl>
        </p:tmplLst>
      </p:bldP>
      <p:bldP spid="89" grpId="0" animBg="1"/>
      <p:bldP spid="90" grpId="0"/>
      <p:bldP spid="94" grpId="0" build="allAtOnce">
        <p:tmplLst>
          <p:tmpl lvl="1">
            <p:tnLst>
              <p:par>
                <p:cTn presetID="2" presetClass="entr" presetSubtype="1" decel="100000" fill="hold" nodeType="withEffect">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500" fill="hold"/>
                        <p:tgtEl>
                          <p:spTgt spid="94"/>
                        </p:tgtEl>
                        <p:attrNameLst>
                          <p:attrName>ppt_x</p:attrName>
                        </p:attrNameLst>
                      </p:cBhvr>
                      <p:tavLst>
                        <p:tav tm="0">
                          <p:val>
                            <p:strVal val="#ppt_x"/>
                          </p:val>
                        </p:tav>
                        <p:tav tm="100000">
                          <p:val>
                            <p:strVal val="#ppt_x"/>
                          </p:val>
                        </p:tav>
                      </p:tavLst>
                    </p:anim>
                    <p:anim calcmode="lin" valueType="num">
                      <p:cBhvr additive="base">
                        <p:cTn dur="500" fill="hold"/>
                        <p:tgtEl>
                          <p:spTgt spid="94"/>
                        </p:tgtEl>
                        <p:attrNameLst>
                          <p:attrName>ppt_y</p:attrName>
                        </p:attrNameLst>
                      </p:cBhvr>
                      <p:tavLst>
                        <p:tav tm="0">
                          <p:val>
                            <p:strVal val="0-#ppt_h/2"/>
                          </p:val>
                        </p:tav>
                        <p:tav tm="100000">
                          <p:val>
                            <p:strVal val="#ppt_y"/>
                          </p:val>
                        </p:tav>
                      </p:tavLst>
                    </p:anim>
                  </p:childTnLst>
                </p:cTn>
              </p:par>
            </p:tnLst>
          </p:tmpl>
        </p:tmplLst>
      </p:bldP>
      <p:bldP spid="96" grpId="0" build="p">
        <p:tmplLst>
          <p:tmpl lvl="1">
            <p:tnLst>
              <p:par>
                <p:cTn presetID="2" presetClass="entr" presetSubtype="4" decel="100000" fill="hold" nodeType="afterEffect">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500" fill="hold"/>
                        <p:tgtEl>
                          <p:spTgt spid="96"/>
                        </p:tgtEl>
                        <p:attrNameLst>
                          <p:attrName>ppt_x</p:attrName>
                        </p:attrNameLst>
                      </p:cBhvr>
                      <p:tavLst>
                        <p:tav tm="0">
                          <p:val>
                            <p:strVal val="#ppt_x"/>
                          </p:val>
                        </p:tav>
                        <p:tav tm="100000">
                          <p:val>
                            <p:strVal val="#ppt_x"/>
                          </p:val>
                        </p:tav>
                      </p:tavLst>
                    </p:anim>
                    <p:anim calcmode="lin" valueType="num">
                      <p:cBhvr additive="base">
                        <p:cTn dur="500" fill="hold"/>
                        <p:tgtEl>
                          <p:spTgt spid="96"/>
                        </p:tgtEl>
                        <p:attrNameLst>
                          <p:attrName>ppt_y</p:attrName>
                        </p:attrNameLst>
                      </p:cBhvr>
                      <p:tavLst>
                        <p:tav tm="0">
                          <p:val>
                            <p:strVal val="1+#ppt_h/2"/>
                          </p:val>
                        </p:tav>
                        <p:tav tm="100000">
                          <p:val>
                            <p:strVal val="#ppt_y"/>
                          </p:val>
                        </p:tav>
                      </p:tavLst>
                    </p:anim>
                  </p:childTnLst>
                </p:cTn>
              </p:par>
            </p:tnLst>
          </p:tmpl>
        </p:tmplLst>
      </p:bldP>
      <p:bldP spid="97" grpId="0" build="p">
        <p:tmplLst>
          <p:tmpl lvl="1">
            <p:tnLst>
              <p:par>
                <p:cTn presetID="2" presetClass="entr" presetSubtype="4" decel="100000" fill="hold" nodeType="withEffect">
                  <p:stCondLst>
                    <p:cond delay="25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500" fill="hold"/>
                        <p:tgtEl>
                          <p:spTgt spid="97"/>
                        </p:tgtEl>
                        <p:attrNameLst>
                          <p:attrName>ppt_x</p:attrName>
                        </p:attrNameLst>
                      </p:cBhvr>
                      <p:tavLst>
                        <p:tav tm="0">
                          <p:val>
                            <p:strVal val="#ppt_x"/>
                          </p:val>
                        </p:tav>
                        <p:tav tm="100000">
                          <p:val>
                            <p:strVal val="#ppt_x"/>
                          </p:val>
                        </p:tav>
                      </p:tavLst>
                    </p:anim>
                    <p:anim calcmode="lin" valueType="num">
                      <p:cBhvr additive="base">
                        <p:cTn dur="500" fill="hold"/>
                        <p:tgtEl>
                          <p:spTgt spid="97"/>
                        </p:tgtEl>
                        <p:attrNameLst>
                          <p:attrName>ppt_y</p:attrName>
                        </p:attrNameLst>
                      </p:cBhvr>
                      <p:tavLst>
                        <p:tav tm="0">
                          <p:val>
                            <p:strVal val="1+#ppt_h/2"/>
                          </p:val>
                        </p:tav>
                        <p:tav tm="100000">
                          <p:val>
                            <p:strVal val="#ppt_y"/>
                          </p:val>
                        </p:tav>
                      </p:tavLst>
                    </p:anim>
                  </p:childTnLst>
                </p:cTn>
              </p:par>
            </p:tnLst>
          </p:tmpl>
        </p:tmplLst>
      </p:bldP>
      <p:bldP spid="98" grpId="0" animBg="1"/>
      <p:bldP spid="99" grpId="0"/>
      <p:bldP spid="103" grpId="0" build="allAtOnce">
        <p:tmplLst>
          <p:tmpl lvl="1">
            <p:tnLst>
              <p:par>
                <p:cTn presetID="2" presetClass="entr" presetSubtype="1" decel="100000" fill="hold" nodeType="withEffect">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fill="hold"/>
                        <p:tgtEl>
                          <p:spTgt spid="103"/>
                        </p:tgtEl>
                        <p:attrNameLst>
                          <p:attrName>ppt_x</p:attrName>
                        </p:attrNameLst>
                      </p:cBhvr>
                      <p:tavLst>
                        <p:tav tm="0">
                          <p:val>
                            <p:strVal val="#ppt_x"/>
                          </p:val>
                        </p:tav>
                        <p:tav tm="100000">
                          <p:val>
                            <p:strVal val="#ppt_x"/>
                          </p:val>
                        </p:tav>
                      </p:tavLst>
                    </p:anim>
                    <p:anim calcmode="lin" valueType="num">
                      <p:cBhvr additive="base">
                        <p:cTn dur="500" fill="hold"/>
                        <p:tgtEl>
                          <p:spTgt spid="103"/>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grpSp>
        <p:nvGrpSpPr>
          <p:cNvPr id="27" name="グループ化 26"/>
          <p:cNvGrpSpPr/>
          <p:nvPr userDrawn="1"/>
        </p:nvGrpSpPr>
        <p:grpSpPr>
          <a:xfrm>
            <a:off x="12312627" y="5540050"/>
            <a:ext cx="4464883" cy="3419875"/>
            <a:chOff x="1438350" y="5540049"/>
            <a:chExt cx="4464496" cy="3419875"/>
          </a:xfrm>
        </p:grpSpPr>
        <p:sp>
          <p:nvSpPr>
            <p:cNvPr id="28" name="正方形/長方形 27"/>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29" name="二等辺三角形 28"/>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grpSp>
        <p:nvGrpSpPr>
          <p:cNvPr id="23" name="グループ化 22"/>
          <p:cNvGrpSpPr/>
          <p:nvPr userDrawn="1"/>
        </p:nvGrpSpPr>
        <p:grpSpPr>
          <a:xfrm>
            <a:off x="6911638" y="5540050"/>
            <a:ext cx="4464883" cy="3419875"/>
            <a:chOff x="1438350" y="5540049"/>
            <a:chExt cx="4464496" cy="3419875"/>
          </a:xfrm>
        </p:grpSpPr>
        <p:sp>
          <p:nvSpPr>
            <p:cNvPr id="25" name="正方形/長方形 24"/>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26" name="二等辺三角形 25"/>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grpSp>
        <p:nvGrpSpPr>
          <p:cNvPr id="6" name="グループ化 5"/>
          <p:cNvGrpSpPr/>
          <p:nvPr userDrawn="1"/>
        </p:nvGrpSpPr>
        <p:grpSpPr>
          <a:xfrm>
            <a:off x="1438475" y="5540050"/>
            <a:ext cx="4464883" cy="3419875"/>
            <a:chOff x="1438350" y="5540049"/>
            <a:chExt cx="4464496" cy="3419875"/>
          </a:xfrm>
        </p:grpSpPr>
        <p:sp>
          <p:nvSpPr>
            <p:cNvPr id="20" name="正方形/長方形 19"/>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21" name="二等辺三角形 20"/>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D93B8291-C40D-405A-869E-9EA0EBBA5CF9}"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正方形/長方形 7"/>
          <p:cNvSpPr/>
          <p:nvPr userDrawn="1"/>
        </p:nvSpPr>
        <p:spPr>
          <a:xfrm>
            <a:off x="159" y="5089494"/>
            <a:ext cx="18287841" cy="10801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 name="円/楕円 3"/>
          <p:cNvSpPr/>
          <p:nvPr userDrawn="1"/>
        </p:nvSpPr>
        <p:spPr>
          <a:xfrm>
            <a:off x="3382860" y="4855468"/>
            <a:ext cx="576114" cy="576064"/>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10" name="円/楕円 9"/>
          <p:cNvSpPr/>
          <p:nvPr userDrawn="1"/>
        </p:nvSpPr>
        <p:spPr>
          <a:xfrm>
            <a:off x="8855149" y="4855468"/>
            <a:ext cx="576114" cy="576064"/>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12" name="円/楕円 11"/>
          <p:cNvSpPr/>
          <p:nvPr userDrawn="1"/>
        </p:nvSpPr>
        <p:spPr>
          <a:xfrm>
            <a:off x="14257011" y="4855468"/>
            <a:ext cx="576114" cy="576064"/>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14" name="テキスト プレースホルダー 11"/>
          <p:cNvSpPr>
            <a:spLocks noGrp="1"/>
          </p:cNvSpPr>
          <p:nvPr>
            <p:ph type="body" sz="quarter" idx="33" hasCustomPrompt="1"/>
          </p:nvPr>
        </p:nvSpPr>
        <p:spPr>
          <a:xfrm>
            <a:off x="1510489" y="3037266"/>
            <a:ext cx="4392869" cy="1728192"/>
          </a:xfrm>
        </p:spPr>
        <p:txBody>
          <a:bodyPr anchor="ctr">
            <a:noAutofit/>
          </a:bodyPr>
          <a:lstStyle>
            <a:lvl1pPr algn="ctr">
              <a:defRPr sz="15000">
                <a:solidFill>
                  <a:schemeClr val="bg2">
                    <a:alpha val="50000"/>
                  </a:schemeClr>
                </a:solidFill>
                <a:latin typeface="UTM Avo" panose="02040603050506020204" pitchFamily="18" charset="0"/>
              </a:defRPr>
            </a:lvl1pPr>
          </a:lstStyle>
          <a:p>
            <a:pPr lvl="0"/>
            <a:r>
              <a:rPr lang="en-US" altLang="ja-JP" dirty="0"/>
              <a:t>0000</a:t>
            </a:r>
            <a:endParaRPr lang="en-US" dirty="0"/>
          </a:p>
        </p:txBody>
      </p:sp>
      <p:sp>
        <p:nvSpPr>
          <p:cNvPr id="15" name="テキスト プレースホルダー 11"/>
          <p:cNvSpPr>
            <a:spLocks noGrp="1"/>
          </p:cNvSpPr>
          <p:nvPr>
            <p:ph type="body" sz="quarter" idx="34" hasCustomPrompt="1"/>
          </p:nvPr>
        </p:nvSpPr>
        <p:spPr>
          <a:xfrm>
            <a:off x="6946772" y="3037266"/>
            <a:ext cx="4392869" cy="1728192"/>
          </a:xfrm>
        </p:spPr>
        <p:txBody>
          <a:bodyPr anchor="ctr">
            <a:noAutofit/>
          </a:bodyPr>
          <a:lstStyle>
            <a:lvl1pPr algn="ctr">
              <a:defRPr sz="15000">
                <a:solidFill>
                  <a:schemeClr val="bg2">
                    <a:alpha val="50000"/>
                  </a:schemeClr>
                </a:solidFill>
                <a:latin typeface="UTM Avo" panose="02040603050506020204" pitchFamily="18" charset="0"/>
              </a:defRPr>
            </a:lvl1pPr>
          </a:lstStyle>
          <a:p>
            <a:pPr lvl="0"/>
            <a:r>
              <a:rPr lang="en-US" altLang="ja-JP" dirty="0"/>
              <a:t>0000</a:t>
            </a:r>
            <a:endParaRPr lang="en-US" dirty="0"/>
          </a:p>
        </p:txBody>
      </p:sp>
      <p:sp>
        <p:nvSpPr>
          <p:cNvPr id="16" name="テキスト プレースホルダー 11"/>
          <p:cNvSpPr>
            <a:spLocks noGrp="1"/>
          </p:cNvSpPr>
          <p:nvPr>
            <p:ph type="body" sz="quarter" idx="35" hasCustomPrompt="1"/>
          </p:nvPr>
        </p:nvSpPr>
        <p:spPr>
          <a:xfrm>
            <a:off x="12384641" y="3037266"/>
            <a:ext cx="4392869" cy="1728192"/>
          </a:xfrm>
        </p:spPr>
        <p:txBody>
          <a:bodyPr anchor="ctr">
            <a:noAutofit/>
          </a:bodyPr>
          <a:lstStyle>
            <a:lvl1pPr algn="ctr">
              <a:defRPr sz="15000">
                <a:solidFill>
                  <a:schemeClr val="bg2">
                    <a:alpha val="50000"/>
                  </a:schemeClr>
                </a:solidFill>
                <a:latin typeface="UTM Avo" panose="02040603050506020204" pitchFamily="18" charset="0"/>
              </a:defRPr>
            </a:lvl1pPr>
          </a:lstStyle>
          <a:p>
            <a:pPr lvl="0"/>
            <a:r>
              <a:rPr lang="en-US" altLang="ja-JP" dirty="0"/>
              <a:t>0000</a:t>
            </a:r>
            <a:endParaRPr lang="en-US" dirty="0"/>
          </a:p>
        </p:txBody>
      </p:sp>
      <p:sp>
        <p:nvSpPr>
          <p:cNvPr id="19" name="テキスト プレースホルダー 11"/>
          <p:cNvSpPr>
            <a:spLocks noGrp="1"/>
          </p:cNvSpPr>
          <p:nvPr>
            <p:ph type="body" sz="quarter" idx="15" hasCustomPrompt="1"/>
          </p:nvPr>
        </p:nvSpPr>
        <p:spPr>
          <a:xfrm>
            <a:off x="1510489" y="6007596"/>
            <a:ext cx="4320855"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UTM Avo" panose="02040603050506020204" pitchFamily="18" charset="0"/>
              </a:defRPr>
            </a:lvl1pPr>
          </a:lstStyle>
          <a:p>
            <a:pPr lvl="0"/>
            <a:r>
              <a:rPr lang="en-US" altLang="ja-JP" dirty="0"/>
              <a:t>Item</a:t>
            </a:r>
          </a:p>
          <a:p>
            <a:pPr lvl="0"/>
            <a:r>
              <a:rPr lang="en-US" altLang="ja-JP" dirty="0"/>
              <a:t>Item</a:t>
            </a:r>
            <a:endParaRPr lang="en-US" dirty="0"/>
          </a:p>
        </p:txBody>
      </p:sp>
      <p:sp>
        <p:nvSpPr>
          <p:cNvPr id="22" name="テキスト プレースホルダー 11"/>
          <p:cNvSpPr>
            <a:spLocks noGrp="1"/>
          </p:cNvSpPr>
          <p:nvPr>
            <p:ph type="body" sz="quarter" idx="37" hasCustomPrompt="1"/>
          </p:nvPr>
        </p:nvSpPr>
        <p:spPr>
          <a:xfrm>
            <a:off x="6983571" y="6007596"/>
            <a:ext cx="4320856"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UTM Avo" panose="02040603050506020204" pitchFamily="18" charset="0"/>
              </a:defRPr>
            </a:lvl1pPr>
          </a:lstStyle>
          <a:p>
            <a:pPr lvl="0"/>
            <a:r>
              <a:rPr lang="en-US" altLang="ja-JP" dirty="0"/>
              <a:t>Item </a:t>
            </a:r>
          </a:p>
          <a:p>
            <a:pPr lvl="0"/>
            <a:r>
              <a:rPr lang="en-US" altLang="ja-JP" dirty="0"/>
              <a:t>Item</a:t>
            </a:r>
            <a:endParaRPr lang="en-US" dirty="0"/>
          </a:p>
        </p:txBody>
      </p:sp>
      <p:sp>
        <p:nvSpPr>
          <p:cNvPr id="24" name="テキスト プレースホルダー 11"/>
          <p:cNvSpPr>
            <a:spLocks noGrp="1"/>
          </p:cNvSpPr>
          <p:nvPr>
            <p:ph type="body" sz="quarter" idx="39" hasCustomPrompt="1"/>
          </p:nvPr>
        </p:nvSpPr>
        <p:spPr>
          <a:xfrm>
            <a:off x="12384641" y="6007596"/>
            <a:ext cx="4320855"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UTM Avo" panose="02040603050506020204" pitchFamily="18" charset="0"/>
              </a:defRPr>
            </a:lvl1pPr>
          </a:lstStyle>
          <a:p>
            <a:pPr lvl="0"/>
            <a:r>
              <a:rPr lang="en-US" altLang="ja-JP" dirty="0"/>
              <a:t>Item</a:t>
            </a:r>
          </a:p>
          <a:p>
            <a:pPr lvl="0"/>
            <a:r>
              <a:rPr lang="en-US" altLang="ja-JP" dirty="0"/>
              <a:t>Item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500"/>
                                  </p:stCondLst>
                                  <p:childTnLst>
                                    <p:set>
                                      <p:cBhvr>
                                        <p:cTn id="25" dur="1" fill="hold">
                                          <p:stCondLst>
                                            <p:cond delay="0"/>
                                          </p:stCondLst>
                                        </p:cTn>
                                        <p:tgtEl>
                                          <p:spTgt spid="19">
                                            <p:txEl>
                                              <p:pRg st="1" end="1"/>
                                            </p:txEl>
                                          </p:spTgt>
                                        </p:tgtEl>
                                        <p:attrNameLst>
                                          <p:attrName>style.visibility</p:attrName>
                                        </p:attrNameLst>
                                      </p:cBhvr>
                                      <p:to>
                                        <p:strVal val="visible"/>
                                      </p:to>
                                    </p:set>
                                    <p:anim calcmode="lin" valueType="num">
                                      <p:cBhvr additive="base">
                                        <p:cTn id="26"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1" decel="100000" fill="hold" grpId="0" nodeType="afterEffect">
                                  <p:stCondLst>
                                    <p:cond delay="50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4" decel="100000" fill="hold" grpId="0" nodeType="withEffect">
                                  <p:stCondLst>
                                    <p:cond delay="75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750"/>
                                  </p:stCondLst>
                                  <p:childTnLst>
                                    <p:set>
                                      <p:cBhvr>
                                        <p:cTn id="46" dur="1" fill="hold">
                                          <p:stCondLst>
                                            <p:cond delay="0"/>
                                          </p:stCondLst>
                                        </p:cTn>
                                        <p:tgtEl>
                                          <p:spTgt spid="22">
                                            <p:txEl>
                                              <p:pRg st="1" end="1"/>
                                            </p:txEl>
                                          </p:spTgt>
                                        </p:tgtEl>
                                        <p:attrNameLst>
                                          <p:attrName>style.visibility</p:attrName>
                                        </p:attrNameLst>
                                      </p:cBhvr>
                                      <p:to>
                                        <p:strVal val="visible"/>
                                      </p:to>
                                    </p:set>
                                    <p:anim calcmode="lin" valueType="num">
                                      <p:cBhvr additive="base">
                                        <p:cTn id="47"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75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2" presetClass="entr" presetSubtype="1" decel="100000" fill="hold" grpId="0" nodeType="afterEffect">
                                  <p:stCondLst>
                                    <p:cond delay="500"/>
                                  </p:stCondLst>
                                  <p:childTnLst>
                                    <p:set>
                                      <p:cBhvr>
                                        <p:cTn id="55" dur="1" fill="hold">
                                          <p:stCondLst>
                                            <p:cond delay="0"/>
                                          </p:stCondLst>
                                        </p:cTn>
                                        <p:tgtEl>
                                          <p:spTgt spid="16">
                                            <p:txEl>
                                              <p:pRg st="0" end="0"/>
                                            </p:txEl>
                                          </p:spTgt>
                                        </p:tgtEl>
                                        <p:attrNameLst>
                                          <p:attrName>style.visibility</p:attrName>
                                        </p:attrNameLst>
                                      </p:cBhvr>
                                      <p:to>
                                        <p:strVal val="visible"/>
                                      </p:to>
                                    </p:set>
                                    <p:anim calcmode="lin" valueType="num">
                                      <p:cBhvr additive="base">
                                        <p:cTn id="5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
                                            <p:txEl>
                                              <p:pRg st="0" end="0"/>
                                            </p:txEl>
                                          </p:spTgt>
                                        </p:tgtEl>
                                        <p:attrNameLst>
                                          <p:attrName>ppt_y</p:attrName>
                                        </p:attrNameLst>
                                      </p:cBhvr>
                                      <p:tavLst>
                                        <p:tav tm="0">
                                          <p:val>
                                            <p:strVal val="0-#ppt_h/2"/>
                                          </p:val>
                                        </p:tav>
                                        <p:tav tm="100000">
                                          <p:val>
                                            <p:strVal val="#ppt_y"/>
                                          </p:val>
                                        </p:tav>
                                      </p:tavLst>
                                    </p:anim>
                                  </p:childTnLst>
                                </p:cTn>
                              </p:par>
                              <p:par>
                                <p:cTn id="58" presetID="2" presetClass="entr" presetSubtype="8" decel="100000" fill="hold" grpId="0" nodeType="withEffect">
                                  <p:stCondLst>
                                    <p:cond delay="50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par>
                                <p:cTn id="62" presetID="2" presetClass="entr" presetSubtype="4" decel="100000" fill="hold" grpId="0" nodeType="withEffect">
                                  <p:stCondLst>
                                    <p:cond delay="750"/>
                                  </p:stCondLst>
                                  <p:childTnLst>
                                    <p:set>
                                      <p:cBhvr>
                                        <p:cTn id="63" dur="1" fill="hold">
                                          <p:stCondLst>
                                            <p:cond delay="0"/>
                                          </p:stCondLst>
                                        </p:cTn>
                                        <p:tgtEl>
                                          <p:spTgt spid="24">
                                            <p:txEl>
                                              <p:pRg st="0" end="0"/>
                                            </p:txEl>
                                          </p:spTgt>
                                        </p:tgtEl>
                                        <p:attrNameLst>
                                          <p:attrName>style.visibility</p:attrName>
                                        </p:attrNameLst>
                                      </p:cBhvr>
                                      <p:to>
                                        <p:strVal val="visible"/>
                                      </p:to>
                                    </p:set>
                                    <p:anim calcmode="lin" valueType="num">
                                      <p:cBhvr additive="base">
                                        <p:cTn id="64"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66" presetID="2" presetClass="entr" presetSubtype="4" decel="100000" fill="hold" grpId="0" nodeType="withEffect">
                                  <p:stCondLst>
                                    <p:cond delay="750"/>
                                  </p:stCondLst>
                                  <p:childTnLst>
                                    <p:set>
                                      <p:cBhvr>
                                        <p:cTn id="67" dur="1" fill="hold">
                                          <p:stCondLst>
                                            <p:cond delay="0"/>
                                          </p:stCondLst>
                                        </p:cTn>
                                        <p:tgtEl>
                                          <p:spTgt spid="24">
                                            <p:txEl>
                                              <p:pRg st="1" end="1"/>
                                            </p:txEl>
                                          </p:spTgt>
                                        </p:tgtEl>
                                        <p:attrNameLst>
                                          <p:attrName>style.visibility</p:attrName>
                                        </p:attrNameLst>
                                      </p:cBhvr>
                                      <p:to>
                                        <p:strVal val="visible"/>
                                      </p:to>
                                    </p:set>
                                    <p:anim calcmode="lin" valueType="num">
                                      <p:cBhvr additive="base">
                                        <p:cTn id="6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70" presetID="2" presetClass="entr" presetSubtype="4" decel="100000" fill="hold" nodeType="withEffect">
                                  <p:stCondLst>
                                    <p:cond delay="7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4" grpId="0" animBg="1"/>
      <p:bldP spid="10" grpId="0" animBg="1"/>
      <p:bldP spid="12" grpId="0" animBg="1"/>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1" decel="10000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1" decel="100000" fill="hold" nodeType="after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19" grpId="0" build="allAtOnce">
        <p:tmplLst>
          <p:tmpl lvl="1">
            <p:tnLst>
              <p:par>
                <p:cTn presetID="2" presetClass="entr" presetSubtype="4" decel="10000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2"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4"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10B45466-0827-46DB-A797-4841E32BDAF6}"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No Content No footer">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7"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1"/>
            <a:ext cx="1117147" cy="1126059"/>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161684" y="9163194"/>
            <a:ext cx="1117147" cy="1126059"/>
          </a:xfrm>
          <a:prstGeom prst="rect">
            <a:avLst/>
          </a:prstGeom>
        </p:spPr>
      </p:pic>
      <p:sp>
        <p:nvSpPr>
          <p:cNvPr id="9" name="スライド番号プレースホルダー 5"/>
          <p:cNvSpPr>
            <a:spLocks noGrp="1"/>
          </p:cNvSpPr>
          <p:nvPr>
            <p:ph type="sldNum" sz="quarter" idx="4"/>
          </p:nvPr>
        </p:nvSpPr>
        <p:spPr>
          <a:xfrm>
            <a:off x="17405391" y="9523331"/>
            <a:ext cx="882609" cy="850067"/>
          </a:xfrm>
          <a:prstGeom prst="rect">
            <a:avLst/>
          </a:prstGeom>
        </p:spPr>
        <p:txBody>
          <a:bodyPr vert="horz" lIns="163275" tIns="81638" rIns="163275" bIns="81638" rtlCol="0" anchor="ctr"/>
          <a:lstStyle>
            <a:lvl1pPr algn="r">
              <a:defRPr sz="2800">
                <a:solidFill>
                  <a:schemeClr val="tx1">
                    <a:alpha val="50000"/>
                  </a:schemeClr>
                </a:solidFill>
                <a:latin typeface="UTM Avo" panose="02040603050506020204" pitchFamily="18" charset="0"/>
              </a:defRPr>
            </a:lvl1pPr>
          </a:lstStyle>
          <a:p>
            <a:fld id="{387164BF-D67A-46C0-81D2-5BAF67C00C80}" type="slidenum">
              <a:rPr lang="en-US" smtClean="0"/>
              <a:t>‹#›</a:t>
            </a:fld>
            <a:endParaRPr lang="en-US"/>
          </a:p>
        </p:txBody>
      </p:sp>
      <p:pic>
        <p:nvPicPr>
          <p:cNvPr id="10" name="Picture 9"/>
          <p:cNvPicPr>
            <a:picLocks noChangeAspect="1"/>
          </p:cNvPicPr>
          <p:nvPr userDrawn="1"/>
        </p:nvPicPr>
        <p:blipFill>
          <a:blip r:embed="rId4">
            <a:biLevel thresh="25000"/>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8826" y="42134"/>
            <a:ext cx="715144" cy="636870"/>
          </a:xfrm>
          <a:prstGeom prst="rect">
            <a:avLst/>
          </a:prstGeom>
        </p:spPr>
      </p:pic>
      <p:pic>
        <p:nvPicPr>
          <p:cNvPr id="12" name="図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73" y="-24548"/>
            <a:ext cx="18288794" cy="10286554"/>
          </a:xfrm>
          <a:prstGeom prst="rect">
            <a:avLst/>
          </a:prstGeom>
          <a:solidFill>
            <a:schemeClr val="accent3">
              <a:lumMod val="50000"/>
              <a:alpha val="44000"/>
            </a:schemeClr>
          </a:solidFill>
        </p:spPr>
      </p:pic>
      <p:pic>
        <p:nvPicPr>
          <p:cNvPr id="13" name="図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3453" y="-123975"/>
            <a:ext cx="18118706" cy="1821559"/>
          </a:xfrm>
          <a:prstGeom prst="rect">
            <a:avLst/>
          </a:prstGeom>
        </p:spPr>
      </p:pic>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815E7244-B378-46C9-A920-09EA78F3FF44}"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3" name="テキスト プレースホルダー 11"/>
          <p:cNvSpPr>
            <a:spLocks noGrp="1"/>
          </p:cNvSpPr>
          <p:nvPr>
            <p:ph type="body" sz="quarter" idx="15" hasCustomPrompt="1"/>
          </p:nvPr>
        </p:nvSpPr>
        <p:spPr>
          <a:xfrm>
            <a:off x="934375" y="3127276"/>
            <a:ext cx="16419249" cy="4536504"/>
          </a:xfrm>
        </p:spPr>
        <p:txBody>
          <a:bodyPr anchor="ctr">
            <a:noAutofit/>
          </a:bodyPr>
          <a:lstStyle>
            <a:lvl1pPr algn="l">
              <a:spcBef>
                <a:spcPts val="1100"/>
              </a:spcBef>
              <a:defRPr sz="2400">
                <a:solidFill>
                  <a:schemeClr val="bg1"/>
                </a:solidFill>
                <a:latin typeface="UTM Avo" panose="02040603050506020204" pitchFamily="18" charset="0"/>
              </a:defRPr>
            </a:lvl1pPr>
          </a:lstStyle>
          <a:p>
            <a:pPr lvl="0"/>
            <a:r>
              <a:rPr lang="en-US" altLang="ja-JP" dirty="0"/>
              <a:t>Text Here</a:t>
            </a:r>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59291953-D46F-482E-B879-235A71D8522F}"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34376" y="3847356"/>
            <a:ext cx="16345449"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34376" y="4495428"/>
            <a:ext cx="16345449" cy="2304256"/>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1FA1B5B4-BEDE-4FB3-8253-731340BD3E17}"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34376" y="2839244"/>
            <a:ext cx="16345449"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34376" y="3487316"/>
            <a:ext cx="16345449" cy="2304256"/>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936161" y="6079604"/>
            <a:ext cx="16345449"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936161" y="6727676"/>
            <a:ext cx="16345449" cy="2304256"/>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2" decel="100000" fill="hold" grpId="0" nodeType="after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 presetClass="entr" presetSubtype="2" decel="100000"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2" decel="10000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Image - 1 Column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477879" y="2335213"/>
            <a:ext cx="17560612" cy="4176712"/>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59088" h="4176712">
                <a:moveTo>
                  <a:pt x="2400300" y="0"/>
                </a:moveTo>
                <a:lnTo>
                  <a:pt x="17559088" y="0"/>
                </a:lnTo>
                <a:lnTo>
                  <a:pt x="15146088" y="4176712"/>
                </a:lnTo>
                <a:lnTo>
                  <a:pt x="0" y="4164012"/>
                </a:lnTo>
                <a:lnTo>
                  <a:pt x="2400300"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4A147BAC-B823-4FE5-B39B-07BFAF2D9A82}"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2" name="テキスト プレースホルダー 11"/>
          <p:cNvSpPr>
            <a:spLocks noGrp="1"/>
          </p:cNvSpPr>
          <p:nvPr>
            <p:ph type="body" sz="quarter" idx="14" hasCustomPrompt="1"/>
          </p:nvPr>
        </p:nvSpPr>
        <p:spPr>
          <a:xfrm>
            <a:off x="934375" y="7015708"/>
            <a:ext cx="16347235"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375" y="7663781"/>
            <a:ext cx="16347235" cy="1690059"/>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9"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1408021" y="4143432"/>
            <a:ext cx="6761799" cy="914479"/>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11" name="コンテンツ プレースホルダー 11"/>
          <p:cNvSpPr>
            <a:spLocks noGrp="1"/>
          </p:cNvSpPr>
          <p:nvPr>
            <p:ph sz="quarter" idx="19" hasCustomPrompt="1"/>
          </p:nvPr>
        </p:nvSpPr>
        <p:spPr>
          <a:xfrm rot="18000000">
            <a:off x="12962691" y="4143432"/>
            <a:ext cx="6761799" cy="914479"/>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250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Images - 2 Columns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967875" y="2465757"/>
            <a:ext cx="8508190" cy="3829871"/>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D3A03E6A-9234-45AD-A921-1BF338E2CBFE}"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9"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560510" y="4068840"/>
            <a:ext cx="5886804" cy="914479"/>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11" name="コンテンツ プレースホルダー 11"/>
          <p:cNvSpPr>
            <a:spLocks noGrp="1"/>
          </p:cNvSpPr>
          <p:nvPr>
            <p:ph sz="quarter" idx="19" hasCustomPrompt="1"/>
          </p:nvPr>
        </p:nvSpPr>
        <p:spPr>
          <a:xfrm rot="18000000">
            <a:off x="5134065" y="3764548"/>
            <a:ext cx="5886804" cy="914479"/>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14" name="図プレースホルダー 5"/>
          <p:cNvSpPr>
            <a:spLocks noGrp="1"/>
          </p:cNvSpPr>
          <p:nvPr>
            <p:ph type="pic" sz="quarter" idx="21" hasCustomPrompt="1"/>
          </p:nvPr>
        </p:nvSpPr>
        <p:spPr>
          <a:xfrm>
            <a:off x="9095571" y="3140795"/>
            <a:ext cx="8508190" cy="3829871"/>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12" name="テキスト プレースホルダー 11"/>
          <p:cNvSpPr>
            <a:spLocks noGrp="1"/>
          </p:cNvSpPr>
          <p:nvPr>
            <p:ph type="body" sz="quarter" idx="14" hasCustomPrompt="1"/>
          </p:nvPr>
        </p:nvSpPr>
        <p:spPr>
          <a:xfrm>
            <a:off x="934375" y="6655667"/>
            <a:ext cx="6049197"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375" y="7303740"/>
            <a:ext cx="6049197" cy="129614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24" hasCustomPrompt="1"/>
          </p:nvPr>
        </p:nvSpPr>
        <p:spPr>
          <a:xfrm>
            <a:off x="9143206" y="7345096"/>
            <a:ext cx="6049197"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25" hasCustomPrompt="1"/>
          </p:nvPr>
        </p:nvSpPr>
        <p:spPr>
          <a:xfrm>
            <a:off x="9143206" y="7993169"/>
            <a:ext cx="6049197" cy="129614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6" name="コンテンツ プレースホルダー 11"/>
          <p:cNvSpPr>
            <a:spLocks noGrp="1"/>
          </p:cNvSpPr>
          <p:nvPr>
            <p:ph sz="quarter" idx="23" hasCustomPrompt="1"/>
          </p:nvPr>
        </p:nvSpPr>
        <p:spPr>
          <a:xfrm rot="18000000">
            <a:off x="13261761" y="4439586"/>
            <a:ext cx="5886804" cy="914479"/>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15" name="コンテンツ プレースホルダー 11"/>
          <p:cNvSpPr>
            <a:spLocks noGrp="1"/>
          </p:cNvSpPr>
          <p:nvPr>
            <p:ph sz="quarter" idx="22" hasCustomPrompt="1"/>
          </p:nvPr>
        </p:nvSpPr>
        <p:spPr>
          <a:xfrm rot="7200000">
            <a:off x="7567186" y="4743878"/>
            <a:ext cx="5886804" cy="914479"/>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250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5">
                                            <p:bg/>
                                          </p:spTgt>
                                        </p:tgtEl>
                                        <p:attrNameLst>
                                          <p:attrName>style.visibility</p:attrName>
                                        </p:attrNameLst>
                                      </p:cBhvr>
                                      <p:to>
                                        <p:strVal val="visible"/>
                                      </p:to>
                                    </p:set>
                                    <p:animEffect transition="in" filter="fade">
                                      <p:cBhvr>
                                        <p:cTn id="39" dur="500"/>
                                        <p:tgtEl>
                                          <p:spTgt spid="15">
                                            <p:bg/>
                                          </p:spTgt>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fade">
                                      <p:cBhvr>
                                        <p:cTn id="43" dur="500"/>
                                        <p:tgtEl>
                                          <p:spTgt spid="15">
                                            <p:txEl>
                                              <p:pRg st="0" end="0"/>
                                            </p:txEl>
                                          </p:spTgt>
                                        </p:tgtEl>
                                      </p:cBhvr>
                                    </p:animEffect>
                                  </p:childTnLst>
                                </p:cTn>
                              </p:par>
                              <p:par>
                                <p:cTn id="44" presetID="22" presetClass="entr" presetSubtype="8" fill="hold" grpId="0" nodeType="withEffect">
                                  <p:stCondLst>
                                    <p:cond delay="25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16">
                                            <p:bg/>
                                          </p:spTgt>
                                        </p:tgtEl>
                                        <p:attrNameLst>
                                          <p:attrName>style.visibility</p:attrName>
                                        </p:attrNameLst>
                                      </p:cBhvr>
                                      <p:to>
                                        <p:strVal val="visible"/>
                                      </p:to>
                                    </p:set>
                                    <p:animEffect transition="in" filter="fade">
                                      <p:cBhvr>
                                        <p:cTn id="50" dur="500"/>
                                        <p:tgtEl>
                                          <p:spTgt spid="16">
                                            <p:bg/>
                                          </p:spTgt>
                                        </p:tgtEl>
                                      </p:cBhvr>
                                    </p:animEffect>
                                  </p:childTnLst>
                                </p:cTn>
                              </p:par>
                            </p:childTnLst>
                          </p:cTn>
                        </p:par>
                        <p:par>
                          <p:cTn id="51" fill="hold">
                            <p:stCondLst>
                              <p:cond delay="4500"/>
                            </p:stCondLst>
                            <p:childTnLst>
                              <p:par>
                                <p:cTn id="52" presetID="10" presetClass="entr" presetSubtype="0"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fade">
                                      <p:cBhvr>
                                        <p:cTn id="54" dur="500"/>
                                        <p:tgtEl>
                                          <p:spTgt spid="16">
                                            <p:txEl>
                                              <p:pRg st="0" end="0"/>
                                            </p:txEl>
                                          </p:spTgt>
                                        </p:tgtEl>
                                      </p:cBhvr>
                                    </p:animEffect>
                                  </p:childTnLst>
                                </p:cTn>
                              </p:par>
                            </p:childTnLst>
                          </p:cTn>
                        </p:par>
                        <p:par>
                          <p:cTn id="55" fill="hold">
                            <p:stCondLst>
                              <p:cond delay="5000"/>
                            </p:stCondLst>
                            <p:childTnLst>
                              <p:par>
                                <p:cTn id="56" presetID="2" presetClass="entr" presetSubtype="2" decel="10000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 calcmode="lin" valueType="num">
                                      <p:cBhvr additive="base">
                                        <p:cTn id="58"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8">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250"/>
                                  </p:stCondLst>
                                  <p:childTnLst>
                                    <p:set>
                                      <p:cBhvr>
                                        <p:cTn id="61" dur="1" fill="hold">
                                          <p:stCondLst>
                                            <p:cond delay="0"/>
                                          </p:stCondLst>
                                        </p:cTn>
                                        <p:tgtEl>
                                          <p:spTgt spid="20">
                                            <p:txEl>
                                              <p:pRg st="0" end="0"/>
                                            </p:txEl>
                                          </p:spTgt>
                                        </p:tgtEl>
                                        <p:attrNameLst>
                                          <p:attrName>style.visibility</p:attrName>
                                        </p:attrNameLst>
                                      </p:cBhvr>
                                      <p:to>
                                        <p:strVal val="visible"/>
                                      </p:to>
                                    </p:set>
                                    <p:anim calcmode="lin" valueType="num">
                                      <p:cBhvr additive="base">
                                        <p:cTn id="62"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16" grpId="0" build="p" animBg="1">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5" grpId="0" build="p"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1228514" y="2537765"/>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46C1B051-236E-477D-8C8D-566DEF15938A}"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9"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1" name="図プレースホルダー 5"/>
          <p:cNvSpPr>
            <a:spLocks noGrp="1"/>
          </p:cNvSpPr>
          <p:nvPr>
            <p:ph type="pic" sz="quarter" idx="21" hasCustomPrompt="1"/>
          </p:nvPr>
        </p:nvSpPr>
        <p:spPr>
          <a:xfrm>
            <a:off x="5687316" y="2543482"/>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2" name="図プレースホルダー 5"/>
          <p:cNvSpPr>
            <a:spLocks noGrp="1"/>
          </p:cNvSpPr>
          <p:nvPr>
            <p:ph type="pic" sz="quarter" idx="22" hasCustomPrompt="1"/>
          </p:nvPr>
        </p:nvSpPr>
        <p:spPr>
          <a:xfrm>
            <a:off x="10152199" y="2543482"/>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3" name="図プレースホルダー 5"/>
          <p:cNvSpPr>
            <a:spLocks noGrp="1"/>
          </p:cNvSpPr>
          <p:nvPr>
            <p:ph type="pic" sz="quarter" idx="23" hasCustomPrompt="1"/>
          </p:nvPr>
        </p:nvSpPr>
        <p:spPr>
          <a:xfrm>
            <a:off x="14617083" y="2543482"/>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4" name="図プレースホルダー 5"/>
          <p:cNvSpPr>
            <a:spLocks noGrp="1"/>
          </p:cNvSpPr>
          <p:nvPr>
            <p:ph type="pic" sz="quarter" idx="24" hasCustomPrompt="1"/>
          </p:nvPr>
        </p:nvSpPr>
        <p:spPr>
          <a:xfrm>
            <a:off x="-1992963" y="5824800"/>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baseline="0">
                <a:latin typeface="UTM Avo" panose="02040603050506020204" pitchFamily="18" charset="0"/>
              </a:defRPr>
            </a:lvl1pPr>
          </a:lstStyle>
          <a:p>
            <a:r>
              <a:rPr lang="en-US" dirty="0"/>
              <a:t>                       Add Image</a:t>
            </a:r>
          </a:p>
        </p:txBody>
      </p:sp>
      <p:sp>
        <p:nvSpPr>
          <p:cNvPr id="25" name="図プレースホルダー 5"/>
          <p:cNvSpPr>
            <a:spLocks noGrp="1"/>
          </p:cNvSpPr>
          <p:nvPr>
            <p:ph type="pic" sz="quarter" idx="25" hasCustomPrompt="1"/>
          </p:nvPr>
        </p:nvSpPr>
        <p:spPr>
          <a:xfrm>
            <a:off x="2446675" y="5824685"/>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6" name="図プレースホルダー 5"/>
          <p:cNvSpPr>
            <a:spLocks noGrp="1"/>
          </p:cNvSpPr>
          <p:nvPr>
            <p:ph type="pic" sz="quarter" idx="26" hasCustomPrompt="1"/>
          </p:nvPr>
        </p:nvSpPr>
        <p:spPr>
          <a:xfrm>
            <a:off x="6911558" y="5824685"/>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7" name="図プレースホルダー 5"/>
          <p:cNvSpPr>
            <a:spLocks noGrp="1"/>
          </p:cNvSpPr>
          <p:nvPr>
            <p:ph type="pic" sz="quarter" idx="27" hasCustomPrompt="1"/>
          </p:nvPr>
        </p:nvSpPr>
        <p:spPr>
          <a:xfrm>
            <a:off x="11370360" y="5824685"/>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7" name="テキスト プレースホルダー 6"/>
          <p:cNvSpPr>
            <a:spLocks noGrp="1"/>
          </p:cNvSpPr>
          <p:nvPr>
            <p:ph type="body" sz="quarter" idx="28" hasCustomPrompt="1"/>
          </p:nvPr>
        </p:nvSpPr>
        <p:spPr>
          <a:xfrm rot="7200000">
            <a:off x="776" y="3548171"/>
            <a:ext cx="4682798" cy="863675"/>
          </a:xfrm>
          <a:blipFill>
            <a:blip r:embed="rId2"/>
            <a:stretch>
              <a:fillRect/>
            </a:stretch>
          </a:blipFill>
        </p:spPr>
        <p:txBody>
          <a:bodyPr/>
          <a:lstStyle>
            <a:lvl1pPr>
              <a:defRPr>
                <a:latin typeface="UTM Avo" panose="02040603050506020204" pitchFamily="18" charset="0"/>
              </a:defRPr>
            </a:lvl1pPr>
          </a:lstStyle>
          <a:p>
            <a:pPr lvl="0"/>
            <a:r>
              <a:rPr lang="en-US" altLang="ja-JP" dirty="0"/>
              <a:t> </a:t>
            </a:r>
            <a:endParaRPr lang="en-US" dirty="0"/>
          </a:p>
        </p:txBody>
      </p:sp>
      <p:sp>
        <p:nvSpPr>
          <p:cNvPr id="28" name="テキスト プレースホルダー 6"/>
          <p:cNvSpPr>
            <a:spLocks noGrp="1"/>
          </p:cNvSpPr>
          <p:nvPr>
            <p:ph type="body" sz="quarter" idx="29" hasCustomPrompt="1"/>
          </p:nvPr>
        </p:nvSpPr>
        <p:spPr>
          <a:xfrm rot="18000000">
            <a:off x="13933412" y="6860539"/>
            <a:ext cx="4682798" cy="863675"/>
          </a:xfrm>
          <a:blipFill>
            <a:blip r:embed="rId2"/>
            <a:stretch>
              <a:fillRect/>
            </a:stretch>
          </a:blipFill>
        </p:spPr>
        <p:txBody>
          <a:bodyPr/>
          <a:lstStyle>
            <a:lvl1pPr>
              <a:defRPr>
                <a:latin typeface="UTM Avo" panose="02040603050506020204" pitchFamily="18" charset="0"/>
              </a:defRPr>
            </a:lvl1pPr>
          </a:lstStyle>
          <a:p>
            <a:pPr lvl="0"/>
            <a:r>
              <a:rPr lang="en-US" altLang="ja-JP" dirty="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fade">
                                      <p:cBhvr>
                                        <p:cTn id="11" dur="500"/>
                                        <p:tgtEl>
                                          <p:spTgt spid="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par>
                          <p:cTn id="15" fill="hold">
                            <p:stCondLst>
                              <p:cond delay="1000"/>
                            </p:stCondLst>
                            <p:childTnLst>
                              <p:par>
                                <p:cTn id="16" presetID="2" presetClass="entr" presetSubtype="8"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decel="10000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decel="10000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decel="10000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decel="10000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0-#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decel="10000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0-#ppt_w/2"/>
                                          </p:val>
                                        </p:tav>
                                        <p:tav tm="100000">
                                          <p:val>
                                            <p:strVal val="#ppt_x"/>
                                          </p:val>
                                        </p:tav>
                                      </p:tavLst>
                                    </p:anim>
                                    <p:anim calcmode="lin" valueType="num">
                                      <p:cBhvr additive="base">
                                        <p:cTn id="49" dur="500" fill="hold"/>
                                        <p:tgtEl>
                                          <p:spTgt spid="26"/>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decel="10000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28">
                                            <p:bg/>
                                          </p:spTgt>
                                        </p:tgtEl>
                                        <p:attrNameLst>
                                          <p:attrName>style.visibility</p:attrName>
                                        </p:attrNameLst>
                                      </p:cBhvr>
                                      <p:to>
                                        <p:strVal val="visible"/>
                                      </p:to>
                                    </p:set>
                                    <p:animEffect transition="in" filter="fade">
                                      <p:cBhvr>
                                        <p:cTn id="58" dur="500"/>
                                        <p:tgtEl>
                                          <p:spTgt spid="28">
                                            <p:bg/>
                                          </p:spTgt>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fade">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animBg="1"/>
      <p:bldP spid="23" grpId="0" animBg="1"/>
      <p:bldP spid="24" grpId="0" animBg="1"/>
      <p:bldP spid="25" grpId="0" animBg="1"/>
      <p:bldP spid="26" grpId="0" animBg="1"/>
      <p:bldP spid="27" grpId="0" animBg="1"/>
      <p:bldP spid="7" grpId="0" build="allAtOnce"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28" grpId="0" build="p"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t"/>
          <a:lstStyle>
            <a:lvl1pPr>
              <a:defRPr sz="4800"/>
            </a:lvl1pPr>
          </a:lstStyle>
          <a:p>
            <a:r>
              <a:rPr lang="en-US"/>
              <a:t>Click to edit Master title style</a:t>
            </a:r>
          </a:p>
        </p:txBody>
      </p:sp>
      <p:sp>
        <p:nvSpPr>
          <p:cNvPr id="3" name="Picture Placeholder 2"/>
          <p:cNvSpPr>
            <a:spLocks noGrp="1"/>
          </p:cNvSpPr>
          <p:nvPr>
            <p:ph type="pic" idx="1"/>
          </p:nvPr>
        </p:nvSpPr>
        <p:spPr>
          <a:xfrm>
            <a:off x="7774782" y="685802"/>
            <a:ext cx="9258300" cy="8335602"/>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304022"/>
            <a:ext cx="5898356" cy="5717382"/>
          </a:xfrm>
          <a:prstGeom prst="rect">
            <a:avLst/>
          </a:prstGeom>
        </p:spPr>
        <p:txBody>
          <a:bodyPr anchor="t"/>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98E25B1-5164-4F11-B691-B3A22957CE67}" type="slidenum">
              <a:rPr lang="en-US" smtClean="0"/>
              <a:t>‹#›</a:t>
            </a:fld>
            <a:endParaRPr lang="en-US"/>
          </a:p>
        </p:txBody>
      </p:sp>
      <p:pic>
        <p:nvPicPr>
          <p:cNvPr id="8" name="Picture 2" descr="VNPT | CAS – Central Authentication Service"/>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4029905" y="-299859"/>
            <a:ext cx="4162425" cy="1772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E34B888F-3656-44F9-B9B3-741075AB680D}"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4470" y="1903140"/>
            <a:ext cx="3576803" cy="7416824"/>
          </a:xfrm>
          <a:prstGeom prst="rect">
            <a:avLst/>
          </a:prstGeom>
          <a:effectLst>
            <a:outerShdw blurRad="63500" sx="102000" sy="102000" algn="ctr" rotWithShape="0">
              <a:prstClr val="black">
                <a:alpha val="40000"/>
              </a:prstClr>
            </a:outerShdw>
          </a:effectLst>
        </p:spPr>
      </p:pic>
      <p:sp>
        <p:nvSpPr>
          <p:cNvPr id="12" name="テキスト プレースホルダー 11"/>
          <p:cNvSpPr>
            <a:spLocks noGrp="1"/>
          </p:cNvSpPr>
          <p:nvPr>
            <p:ph type="body" sz="quarter" idx="14" hasCustomPrompt="1"/>
          </p:nvPr>
        </p:nvSpPr>
        <p:spPr>
          <a:xfrm>
            <a:off x="6119402" y="4063380"/>
            <a:ext cx="11160423"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6119402" y="4711452"/>
            <a:ext cx="11160423" cy="3024336"/>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2142210" y="2843984"/>
            <a:ext cx="3085468" cy="5526000"/>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8" decel="76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76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ll Devices">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0449" y="2795004"/>
            <a:ext cx="9230902" cy="6308936"/>
          </a:xfrm>
          <a:prstGeom prst="rect">
            <a:avLst/>
          </a:prstGeom>
        </p:spPr>
      </p:pic>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283182E0-50E9-4584-AC4B-4F07FCE25D40}"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4657995" y="3055268"/>
            <a:ext cx="7057396" cy="4608512"/>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
        <p:nvSpPr>
          <p:cNvPr id="13" name="テキスト プレースホルダー 12"/>
          <p:cNvSpPr>
            <a:spLocks noGrp="1"/>
          </p:cNvSpPr>
          <p:nvPr>
            <p:ph type="body" sz="quarter" idx="20" hasCustomPrompt="1"/>
          </p:nvPr>
        </p:nvSpPr>
        <p:spPr>
          <a:xfrm>
            <a:off x="739454" y="4279404"/>
            <a:ext cx="4165174" cy="5619016"/>
          </a:xfrm>
          <a:blipFill>
            <a:blip r:embed="rId3" cstate="print"/>
            <a:stretch>
              <a:fillRect/>
            </a:stretch>
          </a:blipFill>
        </p:spPr>
        <p:txBody>
          <a:bodyPr/>
          <a:lstStyle>
            <a:lvl1pPr>
              <a:defRPr>
                <a:latin typeface="UTM Avo" panose="02040603050506020204" pitchFamily="18" charset="0"/>
              </a:defRPr>
            </a:lvl1pPr>
          </a:lstStyle>
          <a:p>
            <a:pPr lvl="0"/>
            <a:r>
              <a:rPr lang="en-US" dirty="0"/>
              <a:t> </a:t>
            </a:r>
          </a:p>
        </p:txBody>
      </p:sp>
      <p:sp>
        <p:nvSpPr>
          <p:cNvPr id="20" name="図プレースホルダー 7"/>
          <p:cNvSpPr>
            <a:spLocks noGrp="1"/>
          </p:cNvSpPr>
          <p:nvPr>
            <p:ph type="pic" sz="quarter" idx="22" hasCustomPrompt="1"/>
          </p:nvPr>
        </p:nvSpPr>
        <p:spPr>
          <a:xfrm>
            <a:off x="1324405" y="4723200"/>
            <a:ext cx="2970258" cy="3942000"/>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
        <p:nvSpPr>
          <p:cNvPr id="19" name="テキスト プレースホルダー 18"/>
          <p:cNvSpPr>
            <a:spLocks noGrp="1"/>
          </p:cNvSpPr>
          <p:nvPr>
            <p:ph type="body" sz="quarter" idx="21" hasCustomPrompt="1"/>
          </p:nvPr>
        </p:nvSpPr>
        <p:spPr>
          <a:xfrm>
            <a:off x="3765559" y="5431533"/>
            <a:ext cx="2425857" cy="4072775"/>
          </a:xfrm>
          <a:blipFill>
            <a:blip r:embed="rId4" cstate="print"/>
            <a:stretch>
              <a:fillRect/>
            </a:stretch>
          </a:blipFill>
        </p:spPr>
        <p:txBody>
          <a:bodyPr/>
          <a:lstStyle>
            <a:lvl1pPr>
              <a:defRPr>
                <a:latin typeface="UTM Avo" panose="02040603050506020204" pitchFamily="18" charset="0"/>
              </a:defRPr>
            </a:lvl1pPr>
          </a:lstStyle>
          <a:p>
            <a:pPr lvl="0"/>
            <a:r>
              <a:rPr lang="en-US" dirty="0"/>
              <a:t> </a:t>
            </a:r>
          </a:p>
        </p:txBody>
      </p:sp>
      <p:sp>
        <p:nvSpPr>
          <p:cNvPr id="21" name="図プレースホルダー 7"/>
          <p:cNvSpPr>
            <a:spLocks noGrp="1"/>
          </p:cNvSpPr>
          <p:nvPr>
            <p:ph type="pic" sz="quarter" idx="23" hasCustomPrompt="1"/>
          </p:nvPr>
        </p:nvSpPr>
        <p:spPr>
          <a:xfrm>
            <a:off x="4152230" y="5922000"/>
            <a:ext cx="1648943" cy="2952000"/>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
        <p:nvSpPr>
          <p:cNvPr id="22" name="テキスト プレースホルダー 11"/>
          <p:cNvSpPr>
            <a:spLocks noGrp="1"/>
          </p:cNvSpPr>
          <p:nvPr>
            <p:ph type="body" sz="quarter" idx="14" hasCustomPrompt="1"/>
          </p:nvPr>
        </p:nvSpPr>
        <p:spPr>
          <a:xfrm>
            <a:off x="12168598" y="4783882"/>
            <a:ext cx="5617111" cy="1439738"/>
          </a:xfrm>
        </p:spPr>
        <p:txBody>
          <a:bodyPr anchor="b">
            <a:noAutofit/>
          </a:bodyPr>
          <a:lstStyle>
            <a:lvl1pPr>
              <a:lnSpc>
                <a:spcPts val="4000"/>
              </a:lnSpc>
              <a:defRPr sz="4400">
                <a:solidFill>
                  <a:schemeClr val="accent1"/>
                </a:solidFill>
                <a:latin typeface="UTM Avo" panose="02040603050506020204" pitchFamily="18" charset="0"/>
              </a:defRPr>
            </a:lvl1pPr>
          </a:lstStyle>
          <a:p>
            <a:pPr lvl="0"/>
            <a:r>
              <a:rPr lang="en-US" altLang="ja-JP" dirty="0"/>
              <a:t>Text Here</a:t>
            </a:r>
          </a:p>
          <a:p>
            <a:pPr lvl="0"/>
            <a:r>
              <a:rPr lang="en-US" dirty="0"/>
              <a:t>TEXT HERE</a:t>
            </a:r>
          </a:p>
        </p:txBody>
      </p:sp>
      <p:sp>
        <p:nvSpPr>
          <p:cNvPr id="23" name="テキスト プレースホルダー 11"/>
          <p:cNvSpPr>
            <a:spLocks noGrp="1"/>
          </p:cNvSpPr>
          <p:nvPr>
            <p:ph type="body" sz="quarter" idx="15" hasCustomPrompt="1"/>
          </p:nvPr>
        </p:nvSpPr>
        <p:spPr>
          <a:xfrm>
            <a:off x="12168598" y="6151612"/>
            <a:ext cx="5617111" cy="3024336"/>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bg/>
                                          </p:spTgt>
                                        </p:tgtEl>
                                        <p:attrNameLst>
                                          <p:attrName>style.visibility</p:attrName>
                                        </p:attrNameLst>
                                      </p:cBhvr>
                                      <p:to>
                                        <p:strVal val="visible"/>
                                      </p:to>
                                    </p:set>
                                    <p:animEffect transition="in" filter="fade">
                                      <p:cBhvr>
                                        <p:cTn id="18" dur="500"/>
                                        <p:tgtEl>
                                          <p:spTgt spid="13">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9">
                                            <p:bg/>
                                          </p:spTgt>
                                        </p:tgtEl>
                                        <p:attrNameLst>
                                          <p:attrName>style.visibility</p:attrName>
                                        </p:attrNameLst>
                                      </p:cBhvr>
                                      <p:to>
                                        <p:strVal val="visible"/>
                                      </p:to>
                                    </p:set>
                                    <p:animEffect transition="in" filter="fade">
                                      <p:cBhvr>
                                        <p:cTn id="28" dur="500"/>
                                        <p:tgtEl>
                                          <p:spTgt spid="19">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2000"/>
                            </p:stCondLst>
                            <p:childTnLst>
                              <p:par>
                                <p:cTn id="36" presetID="2" presetClass="entr" presetSubtype="2" decel="100000" fill="hold" grpId="0" nodeType="afterEffect">
                                  <p:stCondLst>
                                    <p:cond delay="25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750"/>
                            </p:stCondLst>
                            <p:childTnLst>
                              <p:par>
                                <p:cTn id="41" presetID="2" presetClass="entr" presetSubtype="2" decel="100000" fill="hold" grpId="0" nodeType="afterEffect">
                                  <p:stCondLst>
                                    <p:cond delay="25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0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additive="base">
                                        <p:cTn id="4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3" grpId="0" build="allAtOnce"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0" grpId="0" animBg="1"/>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C 1">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33" y="2335188"/>
            <a:ext cx="10535830" cy="7200800"/>
          </a:xfrm>
          <a:prstGeom prst="rect">
            <a:avLst/>
          </a:prstGeom>
        </p:spPr>
      </p:pic>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458ACF54-F31D-46CF-8F77-63DB967E9A6B}"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1388211" y="2695228"/>
            <a:ext cx="8137610" cy="5184576"/>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
        <p:nvSpPr>
          <p:cNvPr id="15" name="テキスト プレースホルダー 11"/>
          <p:cNvSpPr>
            <a:spLocks noGrp="1"/>
          </p:cNvSpPr>
          <p:nvPr>
            <p:ph type="body" sz="quarter" idx="14" hasCustomPrompt="1"/>
          </p:nvPr>
        </p:nvSpPr>
        <p:spPr>
          <a:xfrm>
            <a:off x="10152199" y="2551213"/>
            <a:ext cx="7127626" cy="3708201"/>
          </a:xfrm>
        </p:spPr>
        <p:txBody>
          <a:bodyPr anchor="b">
            <a:noAutofit/>
          </a:bodyPr>
          <a:lstStyle>
            <a:lvl1pPr>
              <a:lnSpc>
                <a:spcPts val="7000"/>
              </a:lnSpc>
              <a:defRPr sz="8000" baseline="0">
                <a:solidFill>
                  <a:schemeClr val="bg1"/>
                </a:solidFill>
                <a:latin typeface="UTM Avo" panose="02040603050506020204" pitchFamily="18" charset="0"/>
              </a:defRPr>
            </a:lvl1pPr>
          </a:lstStyle>
          <a:p>
            <a:pPr lvl="0"/>
            <a:r>
              <a:rPr lang="en-US" altLang="ja-JP" dirty="0"/>
              <a:t>Text Here</a:t>
            </a:r>
            <a:br>
              <a:rPr lang="en-US" altLang="ja-JP" dirty="0"/>
            </a:br>
            <a:r>
              <a:rPr lang="en-US" dirty="0"/>
              <a:t>TEXT HERE</a:t>
            </a:r>
          </a:p>
        </p:txBody>
      </p:sp>
      <p:sp>
        <p:nvSpPr>
          <p:cNvPr id="16" name="テキスト プレースホルダー 11"/>
          <p:cNvSpPr>
            <a:spLocks noGrp="1"/>
          </p:cNvSpPr>
          <p:nvPr>
            <p:ph type="body" sz="quarter" idx="15" hasCustomPrompt="1"/>
          </p:nvPr>
        </p:nvSpPr>
        <p:spPr>
          <a:xfrm>
            <a:off x="10152199" y="6259835"/>
            <a:ext cx="7127626" cy="2952328"/>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 presetClass="entr" presetSubtype="3" decel="100000" fill="hold" grpId="0" nodeType="afterEffect">
                                  <p:stCondLst>
                                    <p:cond delay="250"/>
                                  </p:stCondLst>
                                  <p:iterate type="wd">
                                    <p:tmPct val="10000"/>
                                  </p:iterate>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6">
                                            <p:txEl>
                                              <p:pRg st="0" end="0"/>
                                            </p:txEl>
                                          </p:spTgt>
                                        </p:tgtEl>
                                        <p:attrNameLst>
                                          <p:attrName>style.visibility</p:attrName>
                                        </p:attrNameLst>
                                      </p:cBhvr>
                                      <p:to>
                                        <p:strVal val="visible"/>
                                      </p:to>
                                    </p:set>
                                    <p:anim calcmode="lin" valueType="num">
                                      <p:cBhvr additive="base">
                                        <p:cTn id="2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5" grpId="0" build="p">
        <p:tmplLst>
          <p:tmpl lvl="1">
            <p:tnLst>
              <p:par>
                <p:cTn presetID="2" presetClass="entr" presetSubtype="3" decel="100000" fill="hold" nodeType="after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ocial Network">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371BBDCB-C623-4125-9117-2F386ED16420}"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5" name="円/楕円 24"/>
          <p:cNvSpPr/>
          <p:nvPr userDrawn="1"/>
        </p:nvSpPr>
        <p:spPr>
          <a:xfrm>
            <a:off x="11160399" y="2407196"/>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6" name="図プレースホルダー 5"/>
          <p:cNvSpPr>
            <a:spLocks noGrp="1"/>
          </p:cNvSpPr>
          <p:nvPr>
            <p:ph type="pic" sz="quarter" idx="39" hasCustomPrompt="1"/>
          </p:nvPr>
        </p:nvSpPr>
        <p:spPr>
          <a:xfrm>
            <a:off x="11486149" y="2713231"/>
            <a:ext cx="630125" cy="630070"/>
          </a:xfrm>
        </p:spPr>
        <p:txBody>
          <a:bodyPr>
            <a:normAutofit/>
          </a:bodyPr>
          <a:lstStyle>
            <a:lvl1pPr>
              <a:defRPr sz="1100">
                <a:latin typeface="UTM Avo" panose="02040603050506020204" pitchFamily="18" charset="0"/>
              </a:defRPr>
            </a:lvl1pPr>
          </a:lstStyle>
          <a:p>
            <a:r>
              <a:rPr lang="en-US" dirty="0"/>
              <a:t>ICON</a:t>
            </a:r>
          </a:p>
        </p:txBody>
      </p:sp>
      <p:sp>
        <p:nvSpPr>
          <p:cNvPr id="29" name="円/楕円 28"/>
          <p:cNvSpPr/>
          <p:nvPr userDrawn="1"/>
        </p:nvSpPr>
        <p:spPr>
          <a:xfrm>
            <a:off x="13392840" y="3451312"/>
            <a:ext cx="2124420" cy="212423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33" name="図プレースホルダー 5"/>
          <p:cNvSpPr>
            <a:spLocks noGrp="1"/>
          </p:cNvSpPr>
          <p:nvPr>
            <p:ph type="pic" sz="quarter" idx="40" hasCustomPrompt="1"/>
          </p:nvPr>
        </p:nvSpPr>
        <p:spPr>
          <a:xfrm>
            <a:off x="13923945" y="3973370"/>
            <a:ext cx="1062210" cy="1062118"/>
          </a:xfrm>
        </p:spPr>
        <p:txBody>
          <a:bodyPr>
            <a:normAutofit/>
          </a:bodyPr>
          <a:lstStyle>
            <a:lvl1pPr>
              <a:defRPr sz="1100">
                <a:latin typeface="UTM Avo" panose="02040603050506020204" pitchFamily="18" charset="0"/>
              </a:defRPr>
            </a:lvl1pPr>
          </a:lstStyle>
          <a:p>
            <a:r>
              <a:rPr lang="en-US" dirty="0"/>
              <a:t>ICON</a:t>
            </a:r>
          </a:p>
        </p:txBody>
      </p:sp>
      <p:sp>
        <p:nvSpPr>
          <p:cNvPr id="36" name="円/楕円 35"/>
          <p:cNvSpPr/>
          <p:nvPr userDrawn="1"/>
        </p:nvSpPr>
        <p:spPr>
          <a:xfrm>
            <a:off x="11546858" y="5760796"/>
            <a:ext cx="1845982" cy="184582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39" name="図プレースホルダー 5"/>
          <p:cNvSpPr>
            <a:spLocks noGrp="1"/>
          </p:cNvSpPr>
          <p:nvPr>
            <p:ph type="pic" sz="quarter" idx="41" hasCustomPrompt="1"/>
          </p:nvPr>
        </p:nvSpPr>
        <p:spPr>
          <a:xfrm>
            <a:off x="12024570" y="6225027"/>
            <a:ext cx="922991" cy="922911"/>
          </a:xfrm>
        </p:spPr>
        <p:txBody>
          <a:bodyPr>
            <a:normAutofit/>
          </a:bodyPr>
          <a:lstStyle>
            <a:lvl1pPr>
              <a:defRPr sz="1100">
                <a:latin typeface="UTM Avo" panose="02040603050506020204" pitchFamily="18" charset="0"/>
              </a:defRPr>
            </a:lvl1pPr>
          </a:lstStyle>
          <a:p>
            <a:r>
              <a:rPr lang="en-US" dirty="0"/>
              <a:t>ICON</a:t>
            </a:r>
          </a:p>
        </p:txBody>
      </p:sp>
      <p:sp>
        <p:nvSpPr>
          <p:cNvPr id="49" name="円/楕円 48"/>
          <p:cNvSpPr/>
          <p:nvPr userDrawn="1"/>
        </p:nvSpPr>
        <p:spPr>
          <a:xfrm>
            <a:off x="3814945" y="2136484"/>
            <a:ext cx="2124420" cy="212423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50" name="図プレースホルダー 5"/>
          <p:cNvSpPr>
            <a:spLocks noGrp="1"/>
          </p:cNvSpPr>
          <p:nvPr>
            <p:ph type="pic" sz="quarter" idx="42" hasCustomPrompt="1"/>
          </p:nvPr>
        </p:nvSpPr>
        <p:spPr>
          <a:xfrm>
            <a:off x="4346050" y="2667543"/>
            <a:ext cx="1062210" cy="1062118"/>
          </a:xfrm>
        </p:spPr>
        <p:txBody>
          <a:bodyPr>
            <a:normAutofit/>
          </a:bodyPr>
          <a:lstStyle>
            <a:lvl1pPr>
              <a:defRPr sz="1100">
                <a:latin typeface="UTM Avo" panose="02040603050506020204" pitchFamily="18" charset="0"/>
              </a:defRPr>
            </a:lvl1pPr>
          </a:lstStyle>
          <a:p>
            <a:r>
              <a:rPr lang="en-US" dirty="0"/>
              <a:t>ICON</a:t>
            </a:r>
          </a:p>
        </p:txBody>
      </p:sp>
      <p:sp>
        <p:nvSpPr>
          <p:cNvPr id="51" name="円/楕円 50"/>
          <p:cNvSpPr/>
          <p:nvPr userDrawn="1"/>
        </p:nvSpPr>
        <p:spPr>
          <a:xfrm>
            <a:off x="1294446" y="3279140"/>
            <a:ext cx="1448992" cy="144886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52" name="図プレースホルダー 5"/>
          <p:cNvSpPr>
            <a:spLocks noGrp="1"/>
          </p:cNvSpPr>
          <p:nvPr>
            <p:ph type="pic" sz="quarter" idx="43" hasCustomPrompt="1"/>
          </p:nvPr>
        </p:nvSpPr>
        <p:spPr>
          <a:xfrm>
            <a:off x="1641710" y="3610965"/>
            <a:ext cx="741657" cy="741593"/>
          </a:xfrm>
        </p:spPr>
        <p:txBody>
          <a:bodyPr>
            <a:normAutofit/>
          </a:bodyPr>
          <a:lstStyle>
            <a:lvl1pPr>
              <a:defRPr sz="1100">
                <a:latin typeface="UTM Avo" panose="02040603050506020204" pitchFamily="18" charset="0"/>
              </a:defRPr>
            </a:lvl1pPr>
          </a:lstStyle>
          <a:p>
            <a:r>
              <a:rPr lang="en-US" dirty="0"/>
              <a:t>ICON</a:t>
            </a:r>
          </a:p>
        </p:txBody>
      </p:sp>
      <p:sp>
        <p:nvSpPr>
          <p:cNvPr id="53" name="円/楕円 52"/>
          <p:cNvSpPr/>
          <p:nvPr userDrawn="1"/>
        </p:nvSpPr>
        <p:spPr>
          <a:xfrm>
            <a:off x="1726532" y="4927476"/>
            <a:ext cx="2592513" cy="259228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54" name="図プレースホルダー 5"/>
          <p:cNvSpPr>
            <a:spLocks noGrp="1"/>
          </p:cNvSpPr>
          <p:nvPr>
            <p:ph type="pic" sz="quarter" idx="44" hasCustomPrompt="1"/>
          </p:nvPr>
        </p:nvSpPr>
        <p:spPr>
          <a:xfrm>
            <a:off x="2374660" y="5575548"/>
            <a:ext cx="1296256" cy="1296144"/>
          </a:xfrm>
        </p:spPr>
        <p:txBody>
          <a:bodyPr>
            <a:normAutofit/>
          </a:bodyPr>
          <a:lstStyle>
            <a:lvl1pPr>
              <a:defRPr sz="1100">
                <a:latin typeface="UTM Avo" panose="02040603050506020204" pitchFamily="18" charset="0"/>
              </a:defRPr>
            </a:lvl1pPr>
          </a:lstStyle>
          <a:p>
            <a:r>
              <a:rPr lang="en-US" dirty="0"/>
              <a:t>ICON</a:t>
            </a:r>
          </a:p>
        </p:txBody>
      </p:sp>
      <p:sp>
        <p:nvSpPr>
          <p:cNvPr id="55" name="円/楕円 54"/>
          <p:cNvSpPr/>
          <p:nvPr userDrawn="1"/>
        </p:nvSpPr>
        <p:spPr>
          <a:xfrm>
            <a:off x="5064046" y="6194284"/>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56" name="図プレースホルダー 5"/>
          <p:cNvSpPr>
            <a:spLocks noGrp="1"/>
          </p:cNvSpPr>
          <p:nvPr>
            <p:ph type="pic" sz="quarter" idx="45" hasCustomPrompt="1"/>
          </p:nvPr>
        </p:nvSpPr>
        <p:spPr>
          <a:xfrm>
            <a:off x="5389796" y="6500319"/>
            <a:ext cx="630125" cy="630070"/>
          </a:xfrm>
        </p:spPr>
        <p:txBody>
          <a:bodyPr>
            <a:normAutofit/>
          </a:bodyPr>
          <a:lstStyle>
            <a:lvl1pPr>
              <a:defRPr sz="1100">
                <a:latin typeface="UTM Avo" panose="02040603050506020204" pitchFamily="18" charset="0"/>
              </a:defRPr>
            </a:lvl1pPr>
          </a:lstStyle>
          <a:p>
            <a:r>
              <a:rPr lang="en-US" dirty="0"/>
              <a:t>ICON</a:t>
            </a:r>
          </a:p>
        </p:txBody>
      </p:sp>
      <p:sp>
        <p:nvSpPr>
          <p:cNvPr id="59" name="円/楕円 58"/>
          <p:cNvSpPr/>
          <p:nvPr userDrawn="1"/>
        </p:nvSpPr>
        <p:spPr>
          <a:xfrm>
            <a:off x="15830732" y="5499274"/>
            <a:ext cx="1495708" cy="149557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60" name="図プレースホルダー 5"/>
          <p:cNvSpPr>
            <a:spLocks noGrp="1"/>
          </p:cNvSpPr>
          <p:nvPr>
            <p:ph type="pic" sz="quarter" idx="47" hasCustomPrompt="1"/>
          </p:nvPr>
        </p:nvSpPr>
        <p:spPr>
          <a:xfrm>
            <a:off x="16198047" y="5877317"/>
            <a:ext cx="768321" cy="768254"/>
          </a:xfrm>
        </p:spPr>
        <p:txBody>
          <a:bodyPr>
            <a:normAutofit/>
          </a:bodyPr>
          <a:lstStyle>
            <a:lvl1pPr>
              <a:defRPr sz="1100">
                <a:latin typeface="UTM Avo" panose="02040603050506020204" pitchFamily="18" charset="0"/>
              </a:defRPr>
            </a:lvl1pPr>
          </a:lstStyle>
          <a:p>
            <a:r>
              <a:rPr lang="en-US" dirty="0"/>
              <a:t>ICON</a:t>
            </a:r>
          </a:p>
        </p:txBody>
      </p:sp>
      <p:sp>
        <p:nvSpPr>
          <p:cNvPr id="61" name="円/楕円 60"/>
          <p:cNvSpPr/>
          <p:nvPr userDrawn="1"/>
        </p:nvSpPr>
        <p:spPr>
          <a:xfrm>
            <a:off x="14570483" y="1911567"/>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62" name="図プレースホルダー 5"/>
          <p:cNvSpPr>
            <a:spLocks noGrp="1"/>
          </p:cNvSpPr>
          <p:nvPr>
            <p:ph type="pic" sz="quarter" idx="48" hasCustomPrompt="1"/>
          </p:nvPr>
        </p:nvSpPr>
        <p:spPr>
          <a:xfrm>
            <a:off x="14896233" y="2217602"/>
            <a:ext cx="630125" cy="630070"/>
          </a:xfrm>
        </p:spPr>
        <p:txBody>
          <a:bodyPr>
            <a:normAutofit/>
          </a:bodyPr>
          <a:lstStyle>
            <a:lvl1pPr>
              <a:defRPr sz="1100">
                <a:latin typeface="UTM Avo" panose="02040603050506020204" pitchFamily="18" charset="0"/>
              </a:defRPr>
            </a:lvl1pPr>
          </a:lstStyle>
          <a:p>
            <a:r>
              <a:rPr lang="en-US" dirty="0"/>
              <a:t>ICON</a:t>
            </a:r>
          </a:p>
        </p:txBody>
      </p:sp>
      <p:sp>
        <p:nvSpPr>
          <p:cNvPr id="63" name="テキスト プレースホルダー 11"/>
          <p:cNvSpPr>
            <a:spLocks noGrp="1"/>
          </p:cNvSpPr>
          <p:nvPr>
            <p:ph type="body" sz="quarter" idx="14" hasCustomPrompt="1"/>
          </p:nvPr>
        </p:nvSpPr>
        <p:spPr>
          <a:xfrm>
            <a:off x="2230631" y="7879804"/>
            <a:ext cx="13790729"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15" hasCustomPrompt="1"/>
          </p:nvPr>
        </p:nvSpPr>
        <p:spPr>
          <a:xfrm>
            <a:off x="2230631" y="8527876"/>
            <a:ext cx="13790729" cy="936104"/>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cxnSp>
        <p:nvCxnSpPr>
          <p:cNvPr id="21" name="直線コネクタ 20"/>
          <p:cNvCxnSpPr>
            <a:endCxn id="4" idx="1"/>
          </p:cNvCxnSpPr>
          <p:nvPr userDrawn="1"/>
        </p:nvCxnSpPr>
        <p:spPr>
          <a:xfrm>
            <a:off x="5939365" y="3631333"/>
            <a:ext cx="3132620" cy="137860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 name="正方形/長方形 3"/>
          <p:cNvSpPr/>
          <p:nvPr userDrawn="1"/>
        </p:nvSpPr>
        <p:spPr>
          <a:xfrm>
            <a:off x="9071985" y="4855469"/>
            <a:ext cx="288057" cy="308945"/>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cxnSp>
        <p:nvCxnSpPr>
          <p:cNvPr id="46" name="直線コネクタ 45"/>
          <p:cNvCxnSpPr>
            <a:endCxn id="4" idx="1"/>
          </p:cNvCxnSpPr>
          <p:nvPr userDrawn="1"/>
        </p:nvCxnSpPr>
        <p:spPr>
          <a:xfrm flipV="1">
            <a:off x="4319045" y="5009941"/>
            <a:ext cx="4752940" cy="978666"/>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endCxn id="4" idx="1"/>
          </p:cNvCxnSpPr>
          <p:nvPr userDrawn="1"/>
        </p:nvCxnSpPr>
        <p:spPr>
          <a:xfrm>
            <a:off x="2743438" y="4178863"/>
            <a:ext cx="6328547" cy="83107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endCxn id="4" idx="1"/>
          </p:cNvCxnSpPr>
          <p:nvPr userDrawn="1"/>
        </p:nvCxnSpPr>
        <p:spPr>
          <a:xfrm flipV="1">
            <a:off x="6324295" y="5009942"/>
            <a:ext cx="2747690" cy="150171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25" idx="3"/>
            <a:endCxn id="4" idx="3"/>
          </p:cNvCxnSpPr>
          <p:nvPr userDrawn="1"/>
        </p:nvCxnSpPr>
        <p:spPr>
          <a:xfrm flipH="1">
            <a:off x="9360043" y="3482793"/>
            <a:ext cx="1984915" cy="152714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endCxn id="4" idx="3"/>
          </p:cNvCxnSpPr>
          <p:nvPr userDrawn="1"/>
        </p:nvCxnSpPr>
        <p:spPr>
          <a:xfrm flipH="1">
            <a:off x="9360042" y="2839244"/>
            <a:ext cx="5210440" cy="217069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userDrawn="1"/>
        </p:nvCxnSpPr>
        <p:spPr>
          <a:xfrm flipH="1">
            <a:off x="9360042" y="4594403"/>
            <a:ext cx="4032798" cy="41553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userDrawn="1"/>
        </p:nvCxnSpPr>
        <p:spPr>
          <a:xfrm flipH="1" flipV="1">
            <a:off x="9360042" y="5009944"/>
            <a:ext cx="6470690" cy="106966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userDrawn="1"/>
        </p:nvCxnSpPr>
        <p:spPr>
          <a:xfrm flipH="1" flipV="1">
            <a:off x="9360044" y="5009940"/>
            <a:ext cx="2304454" cy="118434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7" name="テキスト プレースホルダー 18"/>
          <p:cNvSpPr>
            <a:spLocks noGrp="1"/>
          </p:cNvSpPr>
          <p:nvPr>
            <p:ph type="body" sz="quarter" idx="21" hasCustomPrompt="1"/>
          </p:nvPr>
        </p:nvSpPr>
        <p:spPr>
          <a:xfrm>
            <a:off x="7571793" y="2332613"/>
            <a:ext cx="3156520" cy="5299487"/>
          </a:xfrm>
          <a:blipFill>
            <a:blip r:embed="rId2" cstate="print"/>
            <a:stretch>
              <a:fillRect/>
            </a:stretch>
          </a:blipFill>
        </p:spPr>
        <p:txBody>
          <a:bodyPr/>
          <a:lstStyle>
            <a:lvl1pPr>
              <a:defRPr>
                <a:latin typeface="UTM Avo" panose="02040603050506020204" pitchFamily="18" charset="0"/>
              </a:defRPr>
            </a:lvl1pPr>
          </a:lstStyle>
          <a:p>
            <a:pPr lvl="0"/>
            <a:r>
              <a:rPr lang="en-US" dirty="0"/>
              <a:t> </a:t>
            </a:r>
          </a:p>
        </p:txBody>
      </p:sp>
      <p:sp>
        <p:nvSpPr>
          <p:cNvPr id="28" name="図プレースホルダー 7"/>
          <p:cNvSpPr>
            <a:spLocks noGrp="1"/>
          </p:cNvSpPr>
          <p:nvPr>
            <p:ph type="pic" sz="quarter" idx="23" hasCustomPrompt="1"/>
          </p:nvPr>
        </p:nvSpPr>
        <p:spPr>
          <a:xfrm>
            <a:off x="8070406" y="2958548"/>
            <a:ext cx="2145601" cy="3841136"/>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bg/>
                                          </p:spTgt>
                                        </p:tgtEl>
                                        <p:attrNameLst>
                                          <p:attrName>style.visibility</p:attrName>
                                        </p:attrNameLst>
                                      </p:cBhvr>
                                      <p:to>
                                        <p:strVal val="visible"/>
                                      </p:to>
                                    </p:set>
                                    <p:animEffect transition="in" filter="fade">
                                      <p:cBhvr>
                                        <p:cTn id="11" dur="500"/>
                                        <p:tgtEl>
                                          <p:spTgt spid="2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Effect transition="in" filter="fade">
                                      <p:cBhvr>
                                        <p:cTn id="14" dur="500"/>
                                        <p:tgtEl>
                                          <p:spTgt spid="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par>
                                <p:cTn id="25" presetID="10" presetClass="entr" presetSubtype="0" fill="hold" grpId="0" nodeType="withEffect">
                                  <p:stCondLst>
                                    <p:cond delay="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par>
                                <p:cTn id="28" presetID="10" presetClass="entr" presetSubtype="0" fill="hold" grpId="0" nodeType="withEffect">
                                  <p:stCondLst>
                                    <p:cond delay="5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50"/>
                                        <p:tgtEl>
                                          <p:spTgt spid="33"/>
                                        </p:tgtEl>
                                      </p:cBhvr>
                                    </p:animEffect>
                                  </p:childTnLst>
                                </p:cTn>
                              </p:par>
                              <p:par>
                                <p:cTn id="31" presetID="10" presetClass="entr" presetSubtype="0" fill="hold" grpId="0" nodeType="withEffect">
                                  <p:stCondLst>
                                    <p:cond delay="1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par>
                                <p:cTn id="34" presetID="10" presetClass="entr" presetSubtype="0" fill="hold" grpId="0" nodeType="withEffect">
                                  <p:stCondLst>
                                    <p:cond delay="1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childTnLst>
                                </p:cTn>
                              </p:par>
                              <p:par>
                                <p:cTn id="37" presetID="10" presetClass="entr" presetSubtype="0" fill="hold" grpId="0" nodeType="withEffect">
                                  <p:stCondLst>
                                    <p:cond delay="15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250"/>
                                        <p:tgtEl>
                                          <p:spTgt spid="49"/>
                                        </p:tgtEl>
                                      </p:cBhvr>
                                    </p:animEffect>
                                  </p:childTnLst>
                                </p:cTn>
                              </p:par>
                              <p:par>
                                <p:cTn id="40" presetID="10" presetClass="entr" presetSubtype="0" fill="hold" grpId="0" nodeType="withEffect">
                                  <p:stCondLst>
                                    <p:cond delay="15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250"/>
                                        <p:tgtEl>
                                          <p:spTgt spid="50"/>
                                        </p:tgtEl>
                                      </p:cBhvr>
                                    </p:animEffect>
                                  </p:childTnLst>
                                </p:cTn>
                              </p:par>
                              <p:par>
                                <p:cTn id="43" presetID="10" presetClass="entr" presetSubtype="0" fill="hold" grpId="0" nodeType="withEffect">
                                  <p:stCondLst>
                                    <p:cond delay="2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250"/>
                                        <p:tgtEl>
                                          <p:spTgt spid="51"/>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250"/>
                                        <p:tgtEl>
                                          <p:spTgt spid="52"/>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50"/>
                                        <p:tgtEl>
                                          <p:spTgt spid="53"/>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250"/>
                                        <p:tgtEl>
                                          <p:spTgt spid="54"/>
                                        </p:tgtEl>
                                      </p:cBhvr>
                                    </p:animEffect>
                                  </p:childTnLst>
                                </p:cTn>
                              </p:par>
                              <p:par>
                                <p:cTn id="55" presetID="10" presetClass="entr" presetSubtype="0" fill="hold" grpId="0" nodeType="withEffect">
                                  <p:stCondLst>
                                    <p:cond delay="3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250"/>
                                        <p:tgtEl>
                                          <p:spTgt spid="5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250"/>
                                        <p:tgtEl>
                                          <p:spTgt spid="56"/>
                                        </p:tgtEl>
                                      </p:cBhvr>
                                    </p:animEffect>
                                  </p:childTnLst>
                                </p:cTn>
                              </p:par>
                              <p:par>
                                <p:cTn id="61" presetID="10" presetClass="entr" presetSubtype="0" fill="hold" grpId="0" nodeType="withEffect">
                                  <p:stCondLst>
                                    <p:cond delay="3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250"/>
                                        <p:tgtEl>
                                          <p:spTgt spid="59"/>
                                        </p:tgtEl>
                                      </p:cBhvr>
                                    </p:animEffect>
                                  </p:childTnLst>
                                </p:cTn>
                              </p:par>
                              <p:par>
                                <p:cTn id="64" presetID="10" presetClass="entr" presetSubtype="0" fill="hold" grpId="0" nodeType="withEffect">
                                  <p:stCondLst>
                                    <p:cond delay="35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250"/>
                                        <p:tgtEl>
                                          <p:spTgt spid="60"/>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50"/>
                                        <p:tgtEl>
                                          <p:spTgt spid="61"/>
                                        </p:tgtEl>
                                      </p:cBhvr>
                                    </p:animEffect>
                                  </p:childTnLst>
                                </p:cTn>
                              </p:par>
                              <p:par>
                                <p:cTn id="70" presetID="10" presetClass="entr" presetSubtype="0" fill="hold" grpId="0" nodeType="withEffect">
                                  <p:stCondLst>
                                    <p:cond delay="40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250"/>
                                        <p:tgtEl>
                                          <p:spTgt spid="62"/>
                                        </p:tgtEl>
                                      </p:cBhvr>
                                    </p:animEffect>
                                  </p:childTnLst>
                                </p:cTn>
                              </p:par>
                            </p:childTnLst>
                          </p:cTn>
                        </p:par>
                        <p:par>
                          <p:cTn id="73" fill="hold">
                            <p:stCondLst>
                              <p:cond delay="1500"/>
                            </p:stCondLst>
                            <p:childTnLst>
                              <p:par>
                                <p:cTn id="74" presetID="22" presetClass="entr" presetSubtype="2"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right)">
                                      <p:cBhvr>
                                        <p:cTn id="76" dur="500"/>
                                        <p:tgtEl>
                                          <p:spTgt spid="21"/>
                                        </p:tgtEl>
                                      </p:cBhvr>
                                    </p:animEffect>
                                  </p:childTnLst>
                                </p:cTn>
                              </p:par>
                              <p:par>
                                <p:cTn id="77" presetID="22" presetClass="entr" presetSubtype="2"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right)">
                                      <p:cBhvr>
                                        <p:cTn id="79" dur="500"/>
                                        <p:tgtEl>
                                          <p:spTgt spid="46"/>
                                        </p:tgtEl>
                                      </p:cBhvr>
                                    </p:animEffect>
                                  </p:childTnLst>
                                </p:cTn>
                              </p:par>
                              <p:par>
                                <p:cTn id="80" presetID="22" presetClass="entr" presetSubtype="2"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right)">
                                      <p:cBhvr>
                                        <p:cTn id="82" dur="500"/>
                                        <p:tgtEl>
                                          <p:spTgt spid="57"/>
                                        </p:tgtEl>
                                      </p:cBhvr>
                                    </p:animEffect>
                                  </p:childTnLst>
                                </p:cTn>
                              </p:par>
                              <p:par>
                                <p:cTn id="83" presetID="22" presetClass="entr" presetSubtype="2"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right)">
                                      <p:cBhvr>
                                        <p:cTn id="85" dur="500"/>
                                        <p:tgtEl>
                                          <p:spTgt spid="66"/>
                                        </p:tgtEl>
                                      </p:cBhvr>
                                    </p:animEffect>
                                  </p:childTnLst>
                                </p:cTn>
                              </p:par>
                              <p:par>
                                <p:cTn id="86" presetID="22" presetClass="entr" presetSubtype="8"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left)">
                                      <p:cBhvr>
                                        <p:cTn id="88" dur="500"/>
                                        <p:tgtEl>
                                          <p:spTgt spid="68"/>
                                        </p:tgtEl>
                                      </p:cBhvr>
                                    </p:animEffect>
                                  </p:childTnLst>
                                </p:cTn>
                              </p:par>
                              <p:par>
                                <p:cTn id="89" presetID="22" presetClass="entr" presetSubtype="8"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wipe(left)">
                                      <p:cBhvr>
                                        <p:cTn id="91" dur="500"/>
                                        <p:tgtEl>
                                          <p:spTgt spid="69"/>
                                        </p:tgtEl>
                                      </p:cBhvr>
                                    </p:animEffect>
                                  </p:childTnLst>
                                </p:cTn>
                              </p:par>
                              <p:par>
                                <p:cTn id="92" presetID="22" presetClass="entr" presetSubtype="8" fill="hold"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22" presetClass="entr" presetSubtype="8" fill="hold"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left)">
                                      <p:cBhvr>
                                        <p:cTn id="97" dur="500"/>
                                        <p:tgtEl>
                                          <p:spTgt spid="77"/>
                                        </p:tgtEl>
                                      </p:cBhvr>
                                    </p:animEffect>
                                  </p:childTnLst>
                                </p:cTn>
                              </p:par>
                              <p:par>
                                <p:cTn id="98" presetID="22" presetClass="entr" presetSubtype="8"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left)">
                                      <p:cBhvr>
                                        <p:cTn id="100" dur="500"/>
                                        <p:tgtEl>
                                          <p:spTgt spid="81"/>
                                        </p:tgtEl>
                                      </p:cBhvr>
                                    </p:animEffect>
                                  </p:childTnLst>
                                </p:cTn>
                              </p:par>
                            </p:childTnLst>
                          </p:cTn>
                        </p:par>
                        <p:par>
                          <p:cTn id="101" fill="hold">
                            <p:stCondLst>
                              <p:cond delay="2000"/>
                            </p:stCondLst>
                            <p:childTnLst>
                              <p:par>
                                <p:cTn id="102" presetID="2" presetClass="entr" presetSubtype="4" decel="100000" fill="hold" grpId="0" nodeType="afterEffect">
                                  <p:stCondLst>
                                    <p:cond delay="250"/>
                                  </p:stCondLst>
                                  <p:childTnLst>
                                    <p:set>
                                      <p:cBhvr>
                                        <p:cTn id="103" dur="1" fill="hold">
                                          <p:stCondLst>
                                            <p:cond delay="0"/>
                                          </p:stCondLst>
                                        </p:cTn>
                                        <p:tgtEl>
                                          <p:spTgt spid="63">
                                            <p:txEl>
                                              <p:pRg st="0" end="0"/>
                                            </p:txEl>
                                          </p:spTgt>
                                        </p:tgtEl>
                                        <p:attrNameLst>
                                          <p:attrName>style.visibility</p:attrName>
                                        </p:attrNameLst>
                                      </p:cBhvr>
                                      <p:to>
                                        <p:strVal val="visible"/>
                                      </p:to>
                                    </p:set>
                                    <p:anim calcmode="lin" valueType="num">
                                      <p:cBhvr additive="base">
                                        <p:cTn id="104"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06" presetID="2" presetClass="entr" presetSubtype="4" decel="100000" fill="hold" grpId="0" nodeType="withEffect">
                                  <p:stCondLst>
                                    <p:cond delay="500"/>
                                  </p:stCondLst>
                                  <p:childTnLst>
                                    <p:set>
                                      <p:cBhvr>
                                        <p:cTn id="107" dur="1" fill="hold">
                                          <p:stCondLst>
                                            <p:cond delay="0"/>
                                          </p:stCondLst>
                                        </p:cTn>
                                        <p:tgtEl>
                                          <p:spTgt spid="64">
                                            <p:txEl>
                                              <p:pRg st="0" end="0"/>
                                            </p:txEl>
                                          </p:spTgt>
                                        </p:tgtEl>
                                        <p:attrNameLst>
                                          <p:attrName>style.visibility</p:attrName>
                                        </p:attrNameLst>
                                      </p:cBhvr>
                                      <p:to>
                                        <p:strVal val="visible"/>
                                      </p:to>
                                    </p:set>
                                    <p:anim calcmode="lin" valueType="num">
                                      <p:cBhvr additive="base">
                                        <p:cTn id="108"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5" grpId="0" animBg="1"/>
      <p:bldP spid="26" grpId="0"/>
      <p:bldP spid="29" grpId="0" animBg="1"/>
      <p:bldP spid="33" grpId="0"/>
      <p:bldP spid="36" grpId="0" animBg="1"/>
      <p:bldP spid="39" grpId="0"/>
      <p:bldP spid="49" grpId="0" animBg="1"/>
      <p:bldP spid="50" grpId="0"/>
      <p:bldP spid="51" grpId="0" animBg="1"/>
      <p:bldP spid="52" grpId="0"/>
      <p:bldP spid="53" grpId="0" animBg="1"/>
      <p:bldP spid="54" grpId="0"/>
      <p:bldP spid="55" grpId="0" animBg="1"/>
      <p:bldP spid="56" grpId="0"/>
      <p:bldP spid="59" grpId="0" animBg="1"/>
      <p:bldP spid="60" grpId="0"/>
      <p:bldP spid="61" grpId="0" animBg="1"/>
      <p:bldP spid="62" grpId="0"/>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50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 Pillar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7D86A3E4-4BB4-4312-A59A-32B5E78AEB66}"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円/楕円 7"/>
          <p:cNvSpPr/>
          <p:nvPr userDrawn="1"/>
        </p:nvSpPr>
        <p:spPr>
          <a:xfrm>
            <a:off x="7738928" y="2983260"/>
            <a:ext cx="2808556"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9" name="図プレースホルダー 5"/>
          <p:cNvSpPr>
            <a:spLocks noGrp="1"/>
          </p:cNvSpPr>
          <p:nvPr>
            <p:ph type="pic" sz="quarter" idx="38" hasCustomPrompt="1"/>
          </p:nvPr>
        </p:nvSpPr>
        <p:spPr>
          <a:xfrm>
            <a:off x="8639107" y="3883360"/>
            <a:ext cx="1008199" cy="1008112"/>
          </a:xfrm>
        </p:spPr>
        <p:txBody>
          <a:bodyPr>
            <a:normAutofit/>
          </a:bodyPr>
          <a:lstStyle>
            <a:lvl1pPr>
              <a:defRPr sz="1100">
                <a:latin typeface="UTM Avo" panose="02040603050506020204" pitchFamily="18" charset="0"/>
              </a:defRPr>
            </a:lvl1pPr>
          </a:lstStyle>
          <a:p>
            <a:r>
              <a:rPr lang="en-US" dirty="0"/>
              <a:t>ICON</a:t>
            </a:r>
          </a:p>
        </p:txBody>
      </p:sp>
      <p:sp>
        <p:nvSpPr>
          <p:cNvPr id="10" name="円/楕円 9"/>
          <p:cNvSpPr/>
          <p:nvPr userDrawn="1"/>
        </p:nvSpPr>
        <p:spPr>
          <a:xfrm>
            <a:off x="5903358" y="5935588"/>
            <a:ext cx="2808556"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12" name="図プレースホルダー 5"/>
          <p:cNvSpPr>
            <a:spLocks noGrp="1"/>
          </p:cNvSpPr>
          <p:nvPr>
            <p:ph type="pic" sz="quarter" idx="39" hasCustomPrompt="1"/>
          </p:nvPr>
        </p:nvSpPr>
        <p:spPr>
          <a:xfrm>
            <a:off x="6803537" y="6835688"/>
            <a:ext cx="1008199" cy="1008112"/>
          </a:xfrm>
        </p:spPr>
        <p:txBody>
          <a:bodyPr>
            <a:normAutofit/>
          </a:bodyPr>
          <a:lstStyle>
            <a:lvl1pPr>
              <a:defRPr sz="1100">
                <a:latin typeface="UTM Avo" panose="02040603050506020204" pitchFamily="18" charset="0"/>
              </a:defRPr>
            </a:lvl1pPr>
          </a:lstStyle>
          <a:p>
            <a:r>
              <a:rPr lang="en-US" dirty="0"/>
              <a:t>ICON</a:t>
            </a:r>
          </a:p>
        </p:txBody>
      </p:sp>
      <p:sp>
        <p:nvSpPr>
          <p:cNvPr id="14" name="円/楕円 13"/>
          <p:cNvSpPr/>
          <p:nvPr userDrawn="1"/>
        </p:nvSpPr>
        <p:spPr>
          <a:xfrm>
            <a:off x="9504071" y="5935588"/>
            <a:ext cx="2808556"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15" name="図プレースホルダー 5"/>
          <p:cNvSpPr>
            <a:spLocks noGrp="1"/>
          </p:cNvSpPr>
          <p:nvPr>
            <p:ph type="pic" sz="quarter" idx="40" hasCustomPrompt="1"/>
          </p:nvPr>
        </p:nvSpPr>
        <p:spPr>
          <a:xfrm>
            <a:off x="10404249" y="6835688"/>
            <a:ext cx="1008199" cy="1008112"/>
          </a:xfrm>
        </p:spPr>
        <p:txBody>
          <a:bodyPr>
            <a:normAutofit/>
          </a:bodyPr>
          <a:lstStyle>
            <a:lvl1pPr>
              <a:defRPr sz="1100">
                <a:latin typeface="UTM Avo" panose="02040603050506020204" pitchFamily="18" charset="0"/>
              </a:defRPr>
            </a:lvl1pPr>
          </a:lstStyle>
          <a:p>
            <a:r>
              <a:rPr lang="en-US" dirty="0"/>
              <a:t>ICON</a:t>
            </a:r>
          </a:p>
        </p:txBody>
      </p:sp>
      <p:sp>
        <p:nvSpPr>
          <p:cNvPr id="16" name="テキスト プレースホルダー 11"/>
          <p:cNvSpPr>
            <a:spLocks noGrp="1"/>
          </p:cNvSpPr>
          <p:nvPr>
            <p:ph type="body" sz="quarter" idx="14" hasCustomPrompt="1"/>
          </p:nvPr>
        </p:nvSpPr>
        <p:spPr>
          <a:xfrm>
            <a:off x="11088384" y="2335188"/>
            <a:ext cx="4320855"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1088384" y="2983261"/>
            <a:ext cx="4320855" cy="1871377"/>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9" name="テキスト プレースホルダー 11"/>
          <p:cNvSpPr>
            <a:spLocks noGrp="1"/>
          </p:cNvSpPr>
          <p:nvPr>
            <p:ph type="body" sz="quarter" idx="41" hasCustomPrompt="1"/>
          </p:nvPr>
        </p:nvSpPr>
        <p:spPr>
          <a:xfrm>
            <a:off x="13104783" y="6209806"/>
            <a:ext cx="4320855"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2" hasCustomPrompt="1"/>
          </p:nvPr>
        </p:nvSpPr>
        <p:spPr>
          <a:xfrm>
            <a:off x="13104783" y="6857879"/>
            <a:ext cx="4320855" cy="1871377"/>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43" hasCustomPrompt="1"/>
          </p:nvPr>
        </p:nvSpPr>
        <p:spPr>
          <a:xfrm>
            <a:off x="1006389" y="4928307"/>
            <a:ext cx="4320855"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44" hasCustomPrompt="1"/>
          </p:nvPr>
        </p:nvSpPr>
        <p:spPr>
          <a:xfrm>
            <a:off x="1006389" y="5576380"/>
            <a:ext cx="4320855" cy="1871377"/>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cxnSp>
        <p:nvCxnSpPr>
          <p:cNvPr id="24" name="直線コネクタ 23"/>
          <p:cNvCxnSpPr/>
          <p:nvPr userDrawn="1"/>
        </p:nvCxnSpPr>
        <p:spPr>
          <a:xfrm>
            <a:off x="718332" y="5575548"/>
            <a:ext cx="4608912"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0" idx="1"/>
          </p:cNvCxnSpPr>
          <p:nvPr userDrawn="1"/>
        </p:nvCxnSpPr>
        <p:spPr>
          <a:xfrm flipH="1" flipV="1">
            <a:off x="5327244" y="5575548"/>
            <a:ext cx="987418" cy="77130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userDrawn="1"/>
        </p:nvCxnSpPr>
        <p:spPr>
          <a:xfrm flipH="1">
            <a:off x="11088384" y="2983261"/>
            <a:ext cx="4868971" cy="4929"/>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8" idx="7"/>
          </p:cNvCxnSpPr>
          <p:nvPr userDrawn="1"/>
        </p:nvCxnSpPr>
        <p:spPr>
          <a:xfrm flipV="1">
            <a:off x="10136181" y="2988190"/>
            <a:ext cx="952204" cy="40633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14" idx="6"/>
          </p:cNvCxnSpPr>
          <p:nvPr userDrawn="1"/>
        </p:nvCxnSpPr>
        <p:spPr>
          <a:xfrm flipV="1">
            <a:off x="12312626" y="6864132"/>
            <a:ext cx="792157" cy="475612"/>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userDrawn="1"/>
        </p:nvCxnSpPr>
        <p:spPr>
          <a:xfrm flipH="1">
            <a:off x="13104784" y="6864132"/>
            <a:ext cx="4752939"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2500"/>
                            </p:stCondLst>
                            <p:childTnLst>
                              <p:par>
                                <p:cTn id="35" presetID="53" presetClass="entr" presetSubtype="16" fill="hold" grpId="0" nodeType="afterEffect">
                                  <p:stCondLst>
                                    <p:cond delay="25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3250"/>
                            </p:stCondLst>
                            <p:childTnLst>
                              <p:par>
                                <p:cTn id="46" presetID="22" presetClass="entr" presetSubtype="2"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childTnLst>
                          </p:cTn>
                        </p:par>
                        <p:par>
                          <p:cTn id="49" fill="hold">
                            <p:stCondLst>
                              <p:cond delay="3750"/>
                            </p:stCondLst>
                            <p:childTnLst>
                              <p:par>
                                <p:cTn id="50" presetID="22" presetClass="entr" presetSubtype="2"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childTnLst>
                          </p:cTn>
                        </p:par>
                        <p:par>
                          <p:cTn id="53" fill="hold">
                            <p:stCondLst>
                              <p:cond delay="4250"/>
                            </p:stCondLst>
                            <p:childTnLst>
                              <p:par>
                                <p:cTn id="54" presetID="10" presetClass="entr" presetSubtype="0" fill="hold" grpId="0" nodeType="after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fade">
                                      <p:cBhvr>
                                        <p:cTn id="56" dur="500"/>
                                        <p:tgtEl>
                                          <p:spTgt spid="21">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animEffect transition="in" filter="fade">
                                      <p:cBhvr>
                                        <p:cTn id="59" dur="500"/>
                                        <p:tgtEl>
                                          <p:spTgt spid="22">
                                            <p:txEl>
                                              <p:pRg st="0" end="0"/>
                                            </p:txEl>
                                          </p:spTgt>
                                        </p:tgtEl>
                                      </p:cBhvr>
                                    </p:animEffect>
                                  </p:childTnLst>
                                </p:cTn>
                              </p:par>
                            </p:childTnLst>
                          </p:cTn>
                        </p:par>
                        <p:par>
                          <p:cTn id="60" fill="hold">
                            <p:stCondLst>
                              <p:cond delay="4750"/>
                            </p:stCondLst>
                            <p:childTnLst>
                              <p:par>
                                <p:cTn id="61" presetID="53" presetClass="entr" presetSubtype="16" fill="hold" grpId="0" nodeType="afterEffect">
                                  <p:stCondLst>
                                    <p:cond delay="25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16" fill="hold" grpId="0" nodeType="withEffect">
                                  <p:stCondLst>
                                    <p:cond delay="25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par>
                          <p:cTn id="71" fill="hold">
                            <p:stCondLst>
                              <p:cond delay="5500"/>
                            </p:stCondLst>
                            <p:childTnLst>
                              <p:par>
                                <p:cTn id="72" presetID="22" presetClass="entr" presetSubtype="8"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par>
                          <p:cTn id="75" fill="hold">
                            <p:stCondLst>
                              <p:cond delay="6000"/>
                            </p:stCondLst>
                            <p:childTnLst>
                              <p:par>
                                <p:cTn id="76" presetID="22" presetClass="entr" presetSubtype="8" fill="hold"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left)">
                                      <p:cBhvr>
                                        <p:cTn id="78" dur="500"/>
                                        <p:tgtEl>
                                          <p:spTgt spid="39"/>
                                        </p:tgtEl>
                                      </p:cBhvr>
                                    </p:animEffect>
                                  </p:childTnLst>
                                </p:cTn>
                              </p:par>
                            </p:childTnLst>
                          </p:cTn>
                        </p:par>
                        <p:par>
                          <p:cTn id="79" fill="hold">
                            <p:stCondLst>
                              <p:cond delay="6500"/>
                            </p:stCondLst>
                            <p:childTnLst>
                              <p:par>
                                <p:cTn id="80" presetID="10" presetClass="entr" presetSubtype="0" fill="hold" grpId="0" nodeType="after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fade">
                                      <p:cBhvr>
                                        <p:cTn id="82" dur="500"/>
                                        <p:tgtEl>
                                          <p:spTgt spid="19">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xEl>
                                              <p:pRg st="0" end="0"/>
                                            </p:txEl>
                                          </p:spTgt>
                                        </p:tgtEl>
                                        <p:attrNameLst>
                                          <p:attrName>style.visibility</p:attrName>
                                        </p:attrNameLst>
                                      </p:cBhvr>
                                      <p:to>
                                        <p:strVal val="visible"/>
                                      </p:to>
                                    </p:set>
                                    <p:animEffect transition="in" filter="fade">
                                      <p:cBhvr>
                                        <p:cTn id="8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0" grpId="0" animBg="1"/>
      <p:bldP spid="12" grpId="0"/>
      <p:bldP spid="14" grpId="0" animBg="1"/>
      <p:bldP spid="15" grpId="0"/>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30E89931-041B-43E5-B7CB-952CA149C9EF}"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2302646" y="2695650"/>
            <a:ext cx="6193225"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2302646" y="3343301"/>
            <a:ext cx="6193225" cy="2160240"/>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5" name="円/楕円 24"/>
          <p:cNvSpPr/>
          <p:nvPr userDrawn="1"/>
        </p:nvSpPr>
        <p:spPr>
          <a:xfrm>
            <a:off x="790347" y="2695228"/>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6" name="図プレースホルダー 5"/>
          <p:cNvSpPr>
            <a:spLocks noGrp="1"/>
          </p:cNvSpPr>
          <p:nvPr>
            <p:ph type="pic" sz="quarter" idx="39" hasCustomPrompt="1"/>
          </p:nvPr>
        </p:nvSpPr>
        <p:spPr>
          <a:xfrm>
            <a:off x="1116097" y="3001263"/>
            <a:ext cx="630125" cy="630070"/>
          </a:xfrm>
        </p:spPr>
        <p:txBody>
          <a:bodyPr>
            <a:normAutofit/>
          </a:bodyPr>
          <a:lstStyle>
            <a:lvl1pPr>
              <a:defRPr sz="1100">
                <a:latin typeface="UTM Avo" panose="02040603050506020204" pitchFamily="18" charset="0"/>
              </a:defRPr>
            </a:lvl1pPr>
          </a:lstStyle>
          <a:p>
            <a:r>
              <a:rPr lang="en-US" dirty="0"/>
              <a:t>ICON</a:t>
            </a:r>
          </a:p>
        </p:txBody>
      </p:sp>
      <p:cxnSp>
        <p:nvCxnSpPr>
          <p:cNvPr id="30" name="直線コネクタ 29"/>
          <p:cNvCxnSpPr>
            <a:endCxn id="25" idx="6"/>
          </p:cNvCxnSpPr>
          <p:nvPr userDrawn="1"/>
        </p:nvCxnSpPr>
        <p:spPr>
          <a:xfrm flipH="1">
            <a:off x="2050596" y="3325298"/>
            <a:ext cx="6877361"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1" name="テキスト プレースホルダー 11"/>
          <p:cNvSpPr>
            <a:spLocks noGrp="1"/>
          </p:cNvSpPr>
          <p:nvPr>
            <p:ph type="body" sz="quarter" idx="40" hasCustomPrompt="1"/>
          </p:nvPr>
        </p:nvSpPr>
        <p:spPr>
          <a:xfrm>
            <a:off x="2302646" y="6152033"/>
            <a:ext cx="6193225"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1" hasCustomPrompt="1"/>
          </p:nvPr>
        </p:nvSpPr>
        <p:spPr>
          <a:xfrm>
            <a:off x="2302646" y="6799684"/>
            <a:ext cx="6193225" cy="2160240"/>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4" name="円/楕円 33"/>
          <p:cNvSpPr/>
          <p:nvPr userDrawn="1"/>
        </p:nvSpPr>
        <p:spPr>
          <a:xfrm>
            <a:off x="790347" y="6151611"/>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35" name="図プレースホルダー 5"/>
          <p:cNvSpPr>
            <a:spLocks noGrp="1"/>
          </p:cNvSpPr>
          <p:nvPr>
            <p:ph type="pic" sz="quarter" idx="42" hasCustomPrompt="1"/>
          </p:nvPr>
        </p:nvSpPr>
        <p:spPr>
          <a:xfrm>
            <a:off x="1116097" y="6457646"/>
            <a:ext cx="630125" cy="630070"/>
          </a:xfrm>
        </p:spPr>
        <p:txBody>
          <a:bodyPr>
            <a:normAutofit/>
          </a:bodyPr>
          <a:lstStyle>
            <a:lvl1pPr>
              <a:defRPr sz="1100">
                <a:latin typeface="UTM Avo" panose="02040603050506020204" pitchFamily="18" charset="0"/>
              </a:defRPr>
            </a:lvl1pPr>
          </a:lstStyle>
          <a:p>
            <a:r>
              <a:rPr lang="en-US" dirty="0"/>
              <a:t>ICON</a:t>
            </a:r>
          </a:p>
        </p:txBody>
      </p:sp>
      <p:cxnSp>
        <p:nvCxnSpPr>
          <p:cNvPr id="37" name="直線コネクタ 36"/>
          <p:cNvCxnSpPr>
            <a:endCxn id="34" idx="6"/>
          </p:cNvCxnSpPr>
          <p:nvPr userDrawn="1"/>
        </p:nvCxnSpPr>
        <p:spPr>
          <a:xfrm flipH="1">
            <a:off x="2050596" y="6781681"/>
            <a:ext cx="6877361"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8" name="テキスト プレースホルダー 11"/>
          <p:cNvSpPr>
            <a:spLocks noGrp="1"/>
          </p:cNvSpPr>
          <p:nvPr>
            <p:ph type="body" sz="quarter" idx="43" hasCustomPrompt="1"/>
          </p:nvPr>
        </p:nvSpPr>
        <p:spPr>
          <a:xfrm>
            <a:off x="10944356" y="2623642"/>
            <a:ext cx="6193225"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4" hasCustomPrompt="1"/>
          </p:nvPr>
        </p:nvSpPr>
        <p:spPr>
          <a:xfrm>
            <a:off x="10944356" y="3271293"/>
            <a:ext cx="6193225" cy="2160240"/>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1" name="円/楕円 40"/>
          <p:cNvSpPr/>
          <p:nvPr userDrawn="1"/>
        </p:nvSpPr>
        <p:spPr>
          <a:xfrm>
            <a:off x="9432057" y="2623220"/>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2" name="図プレースホルダー 5"/>
          <p:cNvSpPr>
            <a:spLocks noGrp="1"/>
          </p:cNvSpPr>
          <p:nvPr>
            <p:ph type="pic" sz="quarter" idx="45" hasCustomPrompt="1"/>
          </p:nvPr>
        </p:nvSpPr>
        <p:spPr>
          <a:xfrm>
            <a:off x="9756847" y="2929255"/>
            <a:ext cx="630125" cy="630070"/>
          </a:xfrm>
        </p:spPr>
        <p:txBody>
          <a:bodyPr>
            <a:normAutofit/>
          </a:bodyPr>
          <a:lstStyle>
            <a:lvl1pPr>
              <a:defRPr sz="1100">
                <a:latin typeface="UTM Avo" panose="02040603050506020204" pitchFamily="18" charset="0"/>
              </a:defRPr>
            </a:lvl1pPr>
          </a:lstStyle>
          <a:p>
            <a:r>
              <a:rPr lang="en-US" dirty="0"/>
              <a:t>ICON</a:t>
            </a:r>
          </a:p>
        </p:txBody>
      </p:sp>
      <p:cxnSp>
        <p:nvCxnSpPr>
          <p:cNvPr id="43" name="直線コネクタ 42"/>
          <p:cNvCxnSpPr>
            <a:endCxn id="41" idx="6"/>
          </p:cNvCxnSpPr>
          <p:nvPr userDrawn="1"/>
        </p:nvCxnSpPr>
        <p:spPr>
          <a:xfrm flipH="1">
            <a:off x="10692306" y="3253290"/>
            <a:ext cx="6877361"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6" hasCustomPrompt="1"/>
          </p:nvPr>
        </p:nvSpPr>
        <p:spPr>
          <a:xfrm>
            <a:off x="10944356" y="6080025"/>
            <a:ext cx="6193225"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7" hasCustomPrompt="1"/>
          </p:nvPr>
        </p:nvSpPr>
        <p:spPr>
          <a:xfrm>
            <a:off x="10944356" y="6727676"/>
            <a:ext cx="6193225" cy="2160240"/>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6" name="円/楕円 45"/>
          <p:cNvSpPr/>
          <p:nvPr userDrawn="1"/>
        </p:nvSpPr>
        <p:spPr>
          <a:xfrm>
            <a:off x="9432057" y="6079603"/>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7" name="図プレースホルダー 5"/>
          <p:cNvSpPr>
            <a:spLocks noGrp="1"/>
          </p:cNvSpPr>
          <p:nvPr>
            <p:ph type="pic" sz="quarter" idx="48" hasCustomPrompt="1"/>
          </p:nvPr>
        </p:nvSpPr>
        <p:spPr>
          <a:xfrm>
            <a:off x="9756847" y="6385638"/>
            <a:ext cx="630125" cy="630070"/>
          </a:xfrm>
        </p:spPr>
        <p:txBody>
          <a:bodyPr>
            <a:normAutofit/>
          </a:bodyPr>
          <a:lstStyle>
            <a:lvl1pPr>
              <a:defRPr sz="1100">
                <a:latin typeface="UTM Avo" panose="02040603050506020204" pitchFamily="18" charset="0"/>
              </a:defRPr>
            </a:lvl1pPr>
          </a:lstStyle>
          <a:p>
            <a:r>
              <a:rPr lang="en-US" dirty="0"/>
              <a:t>ICON</a:t>
            </a:r>
          </a:p>
        </p:txBody>
      </p:sp>
      <p:cxnSp>
        <p:nvCxnSpPr>
          <p:cNvPr id="48" name="直線コネクタ 47"/>
          <p:cNvCxnSpPr>
            <a:endCxn id="46" idx="6"/>
          </p:cNvCxnSpPr>
          <p:nvPr userDrawn="1"/>
        </p:nvCxnSpPr>
        <p:spPr>
          <a:xfrm flipH="1">
            <a:off x="10692306" y="6709673"/>
            <a:ext cx="6877361"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par>
                          <p:cTn id="23" fill="hold">
                            <p:stCondLst>
                              <p:cond delay="1500"/>
                            </p:stCondLst>
                            <p:childTnLst>
                              <p:par>
                                <p:cTn id="24" presetID="2" presetClass="entr" presetSubtype="2" decel="100000"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 calcmode="lin" valueType="num">
                                      <p:cBhvr additive="base">
                                        <p:cTn id="26"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6">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grpId="0" nodeType="afterEffect">
                                  <p:stCondLst>
                                    <p:cond delay="25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par>
                          <p:cTn id="47" fill="hold">
                            <p:stCondLst>
                              <p:cond delay="3250"/>
                            </p:stCondLst>
                            <p:childTnLst>
                              <p:par>
                                <p:cTn id="48" presetID="2" presetClass="entr" presetSubtype="2" decel="100000" fill="hold" grpId="0" nodeType="after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1">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4" decel="100000" fill="hold" grpId="0" nodeType="with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3750"/>
                            </p:stCondLst>
                            <p:childTnLst>
                              <p:par>
                                <p:cTn id="57" presetID="53" presetClass="entr" presetSubtype="16" fill="hold" grpId="0" nodeType="afterEffect">
                                  <p:stCondLst>
                                    <p:cond delay="25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par>
                                <p:cTn id="62" presetID="53" presetClass="entr" presetSubtype="16" fill="hold" grpId="0" nodeType="withEffect">
                                  <p:stCondLst>
                                    <p:cond delay="25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childTnLst>
                          </p:cTn>
                        </p:par>
                        <p:par>
                          <p:cTn id="67" fill="hold">
                            <p:stCondLst>
                              <p:cond delay="4500"/>
                            </p:stCondLst>
                            <p:childTnLst>
                              <p:par>
                                <p:cTn id="68" presetID="22" presetClass="entr" presetSubtype="8" fill="hold"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500"/>
                                        <p:tgtEl>
                                          <p:spTgt spid="43"/>
                                        </p:tgtEl>
                                      </p:cBhvr>
                                    </p:animEffect>
                                  </p:childTnLst>
                                </p:cTn>
                              </p:par>
                            </p:childTnLst>
                          </p:cTn>
                        </p:par>
                        <p:par>
                          <p:cTn id="71" fill="hold">
                            <p:stCondLst>
                              <p:cond delay="5000"/>
                            </p:stCondLst>
                            <p:childTnLst>
                              <p:par>
                                <p:cTn id="72" presetID="2" presetClass="entr" presetSubtype="2" decel="100000" fill="hold" grpId="0"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 calcmode="lin" valueType="num">
                                      <p:cBhvr additive="base">
                                        <p:cTn id="74"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8">
                                            <p:txEl>
                                              <p:pRg st="0" end="0"/>
                                            </p:txEl>
                                          </p:spTgt>
                                        </p:tgtEl>
                                        <p:attrNameLst>
                                          <p:attrName>ppt_y</p:attrName>
                                        </p:attrNameLst>
                                      </p:cBhvr>
                                      <p:tavLst>
                                        <p:tav tm="0">
                                          <p:val>
                                            <p:strVal val="#ppt_y"/>
                                          </p:val>
                                        </p:tav>
                                        <p:tav tm="100000">
                                          <p:val>
                                            <p:strVal val="#ppt_y"/>
                                          </p:val>
                                        </p:tav>
                                      </p:tavLst>
                                    </p:anim>
                                  </p:childTnLst>
                                </p:cTn>
                              </p:par>
                              <p:par>
                                <p:cTn id="76" presetID="2" presetClass="entr" presetSubtype="4" decel="100000" fill="hold" grpId="0" nodeType="withEffect">
                                  <p:stCondLst>
                                    <p:cond delay="0"/>
                                  </p:stCondLst>
                                  <p:childTnLst>
                                    <p:set>
                                      <p:cBhvr>
                                        <p:cTn id="77" dur="1" fill="hold">
                                          <p:stCondLst>
                                            <p:cond delay="0"/>
                                          </p:stCondLst>
                                        </p:cTn>
                                        <p:tgtEl>
                                          <p:spTgt spid="40">
                                            <p:txEl>
                                              <p:pRg st="0" end="0"/>
                                            </p:txEl>
                                          </p:spTgt>
                                        </p:tgtEl>
                                        <p:attrNameLst>
                                          <p:attrName>style.visibility</p:attrName>
                                        </p:attrNameLst>
                                      </p:cBhvr>
                                      <p:to>
                                        <p:strVal val="visible"/>
                                      </p:to>
                                    </p:set>
                                    <p:anim calcmode="lin" valueType="num">
                                      <p:cBhvr additive="base">
                                        <p:cTn id="78"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5500"/>
                            </p:stCondLst>
                            <p:childTnLst>
                              <p:par>
                                <p:cTn id="81" presetID="53" presetClass="entr" presetSubtype="16" fill="hold" grpId="0" nodeType="afterEffect">
                                  <p:stCondLst>
                                    <p:cond delay="25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par>
                                <p:cTn id="86" presetID="53" presetClass="entr" presetSubtype="16" fill="hold" grpId="0" nodeType="withEffect">
                                  <p:stCondLst>
                                    <p:cond delay="25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par>
                          <p:cTn id="91" fill="hold">
                            <p:stCondLst>
                              <p:cond delay="6250"/>
                            </p:stCondLst>
                            <p:childTnLst>
                              <p:par>
                                <p:cTn id="92" presetID="22" presetClass="entr" presetSubtype="8" fill="hold"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left)">
                                      <p:cBhvr>
                                        <p:cTn id="94" dur="500"/>
                                        <p:tgtEl>
                                          <p:spTgt spid="48"/>
                                        </p:tgtEl>
                                      </p:cBhvr>
                                    </p:animEffect>
                                  </p:childTnLst>
                                </p:cTn>
                              </p:par>
                            </p:childTnLst>
                          </p:cTn>
                        </p:par>
                        <p:par>
                          <p:cTn id="95" fill="hold">
                            <p:stCondLst>
                              <p:cond delay="6750"/>
                            </p:stCondLst>
                            <p:childTnLst>
                              <p:par>
                                <p:cTn id="96" presetID="2" presetClass="entr" presetSubtype="2" decel="100000" fill="hold" grpId="0" nodeType="afterEffect">
                                  <p:stCondLst>
                                    <p:cond delay="0"/>
                                  </p:stCondLst>
                                  <p:childTnLst>
                                    <p:set>
                                      <p:cBhvr>
                                        <p:cTn id="97" dur="1" fill="hold">
                                          <p:stCondLst>
                                            <p:cond delay="0"/>
                                          </p:stCondLst>
                                        </p:cTn>
                                        <p:tgtEl>
                                          <p:spTgt spid="44">
                                            <p:txEl>
                                              <p:pRg st="0" end="0"/>
                                            </p:txEl>
                                          </p:spTgt>
                                        </p:tgtEl>
                                        <p:attrNameLst>
                                          <p:attrName>style.visibility</p:attrName>
                                        </p:attrNameLst>
                                      </p:cBhvr>
                                      <p:to>
                                        <p:strVal val="visible"/>
                                      </p:to>
                                    </p:set>
                                    <p:anim calcmode="lin" valueType="num">
                                      <p:cBhvr additive="base">
                                        <p:cTn id="98"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44">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45">
                                            <p:txEl>
                                              <p:pRg st="0" end="0"/>
                                            </p:txEl>
                                          </p:spTgt>
                                        </p:tgtEl>
                                        <p:attrNameLst>
                                          <p:attrName>style.visibility</p:attrName>
                                        </p:attrNameLst>
                                      </p:cBhvr>
                                      <p:to>
                                        <p:strVal val="visible"/>
                                      </p:to>
                                    </p:set>
                                    <p:anim calcmode="lin" valueType="num">
                                      <p:cBhvr additive="base">
                                        <p:cTn id="102"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5" grpId="0" animBg="1"/>
      <p:bldP spid="26" grpId="0"/>
      <p:bldP spid="31" grpId="0" build="p">
        <p:tmplLst>
          <p:tmpl lvl="1">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4" grpId="0" animBg="1"/>
      <p:bldP spid="35" grpId="0"/>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2"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7BCF346C-7C3F-4CA9-9F89-EA2CF8FFCC81}"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1726532" y="2767658"/>
            <a:ext cx="4320855" cy="647650"/>
          </a:xfrm>
        </p:spPr>
        <p:txBody>
          <a:bodyPr anchor="ctr">
            <a:noAutofit/>
          </a:bodyPr>
          <a:lstStyle>
            <a:lvl1pP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726532" y="3415309"/>
            <a:ext cx="4320855" cy="2160240"/>
          </a:xfrm>
        </p:spPr>
        <p:txBody>
          <a:bodyPr anchor="t">
            <a:noAutofit/>
          </a:bodyPr>
          <a:lstStyle>
            <a:lvl1pPr>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26" name="図プレースホルダー 5"/>
          <p:cNvSpPr>
            <a:spLocks noGrp="1"/>
          </p:cNvSpPr>
          <p:nvPr>
            <p:ph type="pic" sz="quarter" idx="39" hasCustomPrompt="1"/>
          </p:nvPr>
        </p:nvSpPr>
        <p:spPr>
          <a:xfrm>
            <a:off x="934375" y="2695228"/>
            <a:ext cx="811846" cy="811776"/>
          </a:xfrm>
        </p:spPr>
        <p:txBody>
          <a:bodyPr>
            <a:normAutofit/>
          </a:bodyPr>
          <a:lstStyle>
            <a:lvl1pPr>
              <a:defRPr sz="1100">
                <a:latin typeface="UTM Avo" panose="02040603050506020204" pitchFamily="18" charset="0"/>
              </a:defRPr>
            </a:lvl1pPr>
          </a:lstStyle>
          <a:p>
            <a:r>
              <a:rPr lang="en-US" dirty="0"/>
              <a:t>ICON</a:t>
            </a:r>
          </a:p>
        </p:txBody>
      </p:sp>
      <p:sp>
        <p:nvSpPr>
          <p:cNvPr id="54" name="テキスト プレースホルダー 11"/>
          <p:cNvSpPr>
            <a:spLocks noGrp="1"/>
          </p:cNvSpPr>
          <p:nvPr>
            <p:ph type="body" sz="quarter" idx="40" hasCustomPrompt="1"/>
          </p:nvPr>
        </p:nvSpPr>
        <p:spPr>
          <a:xfrm>
            <a:off x="7271629" y="2767657"/>
            <a:ext cx="4320855" cy="647650"/>
          </a:xfrm>
        </p:spPr>
        <p:txBody>
          <a:bodyPr anchor="ctr">
            <a:noAutofit/>
          </a:bodyPr>
          <a:lstStyle>
            <a:lvl1pP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41" hasCustomPrompt="1"/>
          </p:nvPr>
        </p:nvSpPr>
        <p:spPr>
          <a:xfrm>
            <a:off x="7271629" y="3415308"/>
            <a:ext cx="4320855" cy="2160240"/>
          </a:xfrm>
        </p:spPr>
        <p:txBody>
          <a:bodyPr anchor="t">
            <a:noAutofit/>
          </a:bodyPr>
          <a:lstStyle>
            <a:lvl1pPr>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56" name="図プレースホルダー 5"/>
          <p:cNvSpPr>
            <a:spLocks noGrp="1"/>
          </p:cNvSpPr>
          <p:nvPr>
            <p:ph type="pic" sz="quarter" idx="42" hasCustomPrompt="1"/>
          </p:nvPr>
        </p:nvSpPr>
        <p:spPr>
          <a:xfrm>
            <a:off x="6479473" y="2695227"/>
            <a:ext cx="811846" cy="811776"/>
          </a:xfrm>
        </p:spPr>
        <p:txBody>
          <a:bodyPr>
            <a:normAutofit/>
          </a:bodyPr>
          <a:lstStyle>
            <a:lvl1pPr>
              <a:defRPr sz="1100">
                <a:latin typeface="UTM Avo" panose="02040603050506020204" pitchFamily="18" charset="0"/>
              </a:defRPr>
            </a:lvl1pPr>
          </a:lstStyle>
          <a:p>
            <a:r>
              <a:rPr lang="en-US" dirty="0"/>
              <a:t>ICON</a:t>
            </a:r>
          </a:p>
        </p:txBody>
      </p:sp>
      <p:sp>
        <p:nvSpPr>
          <p:cNvPr id="57" name="テキスト プレースホルダー 11"/>
          <p:cNvSpPr>
            <a:spLocks noGrp="1"/>
          </p:cNvSpPr>
          <p:nvPr>
            <p:ph type="body" sz="quarter" idx="43" hasCustomPrompt="1"/>
          </p:nvPr>
        </p:nvSpPr>
        <p:spPr>
          <a:xfrm>
            <a:off x="12816726" y="2767657"/>
            <a:ext cx="4320855" cy="647650"/>
          </a:xfrm>
        </p:spPr>
        <p:txBody>
          <a:bodyPr anchor="ctr">
            <a:noAutofit/>
          </a:bodyPr>
          <a:lstStyle>
            <a:lvl1pP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58" name="テキスト プレースホルダー 11"/>
          <p:cNvSpPr>
            <a:spLocks noGrp="1"/>
          </p:cNvSpPr>
          <p:nvPr>
            <p:ph type="body" sz="quarter" idx="44" hasCustomPrompt="1"/>
          </p:nvPr>
        </p:nvSpPr>
        <p:spPr>
          <a:xfrm>
            <a:off x="12816726" y="3415308"/>
            <a:ext cx="4320855" cy="2160240"/>
          </a:xfrm>
        </p:spPr>
        <p:txBody>
          <a:bodyPr anchor="t">
            <a:noAutofit/>
          </a:bodyPr>
          <a:lstStyle>
            <a:lvl1pPr>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59" name="図プレースホルダー 5"/>
          <p:cNvSpPr>
            <a:spLocks noGrp="1"/>
          </p:cNvSpPr>
          <p:nvPr>
            <p:ph type="pic" sz="quarter" idx="45" hasCustomPrompt="1"/>
          </p:nvPr>
        </p:nvSpPr>
        <p:spPr>
          <a:xfrm>
            <a:off x="12024570" y="2695227"/>
            <a:ext cx="811846" cy="811776"/>
          </a:xfrm>
        </p:spPr>
        <p:txBody>
          <a:bodyPr>
            <a:normAutofit/>
          </a:bodyPr>
          <a:lstStyle>
            <a:lvl1pPr>
              <a:defRPr sz="1100">
                <a:latin typeface="UTM Avo" panose="02040603050506020204" pitchFamily="18" charset="0"/>
              </a:defRPr>
            </a:lvl1pPr>
          </a:lstStyle>
          <a:p>
            <a:r>
              <a:rPr lang="en-US" dirty="0"/>
              <a:t>ICON</a:t>
            </a:r>
          </a:p>
        </p:txBody>
      </p:sp>
      <p:sp>
        <p:nvSpPr>
          <p:cNvPr id="60" name="テキスト プレースホルダー 11"/>
          <p:cNvSpPr>
            <a:spLocks noGrp="1"/>
          </p:cNvSpPr>
          <p:nvPr>
            <p:ph type="body" sz="quarter" idx="46" hasCustomPrompt="1"/>
          </p:nvPr>
        </p:nvSpPr>
        <p:spPr>
          <a:xfrm>
            <a:off x="1726532" y="6080025"/>
            <a:ext cx="4320855" cy="647650"/>
          </a:xfrm>
        </p:spPr>
        <p:txBody>
          <a:bodyPr anchor="ctr">
            <a:noAutofit/>
          </a:bodyPr>
          <a:lstStyle>
            <a:lvl1pP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47" hasCustomPrompt="1"/>
          </p:nvPr>
        </p:nvSpPr>
        <p:spPr>
          <a:xfrm>
            <a:off x="1726532" y="6727676"/>
            <a:ext cx="4320855" cy="2160240"/>
          </a:xfrm>
        </p:spPr>
        <p:txBody>
          <a:bodyPr anchor="t">
            <a:noAutofit/>
          </a:bodyPr>
          <a:lstStyle>
            <a:lvl1pPr>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62" name="図プレースホルダー 5"/>
          <p:cNvSpPr>
            <a:spLocks noGrp="1"/>
          </p:cNvSpPr>
          <p:nvPr>
            <p:ph type="pic" sz="quarter" idx="48" hasCustomPrompt="1"/>
          </p:nvPr>
        </p:nvSpPr>
        <p:spPr>
          <a:xfrm>
            <a:off x="934375" y="6007595"/>
            <a:ext cx="811846" cy="811776"/>
          </a:xfrm>
        </p:spPr>
        <p:txBody>
          <a:bodyPr>
            <a:normAutofit/>
          </a:bodyPr>
          <a:lstStyle>
            <a:lvl1pPr>
              <a:defRPr sz="1100">
                <a:latin typeface="UTM Avo" panose="02040603050506020204" pitchFamily="18" charset="0"/>
              </a:defRPr>
            </a:lvl1pPr>
          </a:lstStyle>
          <a:p>
            <a:r>
              <a:rPr lang="en-US" dirty="0"/>
              <a:t>ICON</a:t>
            </a:r>
          </a:p>
        </p:txBody>
      </p:sp>
      <p:sp>
        <p:nvSpPr>
          <p:cNvPr id="63" name="テキスト プレースホルダー 11"/>
          <p:cNvSpPr>
            <a:spLocks noGrp="1"/>
          </p:cNvSpPr>
          <p:nvPr>
            <p:ph type="body" sz="quarter" idx="49" hasCustomPrompt="1"/>
          </p:nvPr>
        </p:nvSpPr>
        <p:spPr>
          <a:xfrm>
            <a:off x="7271629" y="6080024"/>
            <a:ext cx="4320855" cy="647650"/>
          </a:xfrm>
        </p:spPr>
        <p:txBody>
          <a:bodyPr anchor="ctr">
            <a:noAutofit/>
          </a:bodyPr>
          <a:lstStyle>
            <a:lvl1pP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50" hasCustomPrompt="1"/>
          </p:nvPr>
        </p:nvSpPr>
        <p:spPr>
          <a:xfrm>
            <a:off x="7271629" y="6727675"/>
            <a:ext cx="4320855" cy="2160240"/>
          </a:xfrm>
        </p:spPr>
        <p:txBody>
          <a:bodyPr anchor="t">
            <a:noAutofit/>
          </a:bodyPr>
          <a:lstStyle>
            <a:lvl1pPr>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65" name="図プレースホルダー 5"/>
          <p:cNvSpPr>
            <a:spLocks noGrp="1"/>
          </p:cNvSpPr>
          <p:nvPr>
            <p:ph type="pic" sz="quarter" idx="51" hasCustomPrompt="1"/>
          </p:nvPr>
        </p:nvSpPr>
        <p:spPr>
          <a:xfrm>
            <a:off x="6479473" y="6007594"/>
            <a:ext cx="811846" cy="811776"/>
          </a:xfrm>
        </p:spPr>
        <p:txBody>
          <a:bodyPr>
            <a:normAutofit/>
          </a:bodyPr>
          <a:lstStyle>
            <a:lvl1pPr>
              <a:defRPr sz="1100">
                <a:latin typeface="UTM Avo" panose="02040603050506020204" pitchFamily="18" charset="0"/>
              </a:defRPr>
            </a:lvl1pPr>
          </a:lstStyle>
          <a:p>
            <a:r>
              <a:rPr lang="en-US" dirty="0"/>
              <a:t>ICON</a:t>
            </a:r>
          </a:p>
        </p:txBody>
      </p:sp>
      <p:sp>
        <p:nvSpPr>
          <p:cNvPr id="66" name="テキスト プレースホルダー 11"/>
          <p:cNvSpPr>
            <a:spLocks noGrp="1"/>
          </p:cNvSpPr>
          <p:nvPr>
            <p:ph type="body" sz="quarter" idx="52" hasCustomPrompt="1"/>
          </p:nvPr>
        </p:nvSpPr>
        <p:spPr>
          <a:xfrm>
            <a:off x="12816726" y="6080024"/>
            <a:ext cx="4320855" cy="647650"/>
          </a:xfrm>
        </p:spPr>
        <p:txBody>
          <a:bodyPr anchor="ctr">
            <a:noAutofit/>
          </a:bodyPr>
          <a:lstStyle>
            <a:lvl1pP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67" name="テキスト プレースホルダー 11"/>
          <p:cNvSpPr>
            <a:spLocks noGrp="1"/>
          </p:cNvSpPr>
          <p:nvPr>
            <p:ph type="body" sz="quarter" idx="53" hasCustomPrompt="1"/>
          </p:nvPr>
        </p:nvSpPr>
        <p:spPr>
          <a:xfrm>
            <a:off x="12816726" y="6727675"/>
            <a:ext cx="4320855" cy="2160240"/>
          </a:xfrm>
        </p:spPr>
        <p:txBody>
          <a:bodyPr anchor="t">
            <a:noAutofit/>
          </a:bodyPr>
          <a:lstStyle>
            <a:lvl1pPr>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68" name="図プレースホルダー 5"/>
          <p:cNvSpPr>
            <a:spLocks noGrp="1"/>
          </p:cNvSpPr>
          <p:nvPr>
            <p:ph type="pic" sz="quarter" idx="54" hasCustomPrompt="1"/>
          </p:nvPr>
        </p:nvSpPr>
        <p:spPr>
          <a:xfrm>
            <a:off x="12024570" y="6007594"/>
            <a:ext cx="811846" cy="811776"/>
          </a:xfrm>
        </p:spPr>
        <p:txBody>
          <a:bodyPr>
            <a:normAutofit/>
          </a:bodyPr>
          <a:lstStyle>
            <a:lvl1pPr>
              <a:defRPr sz="1100">
                <a:latin typeface="UTM Avo" panose="02040603050506020204" pitchFamily="18" charset="0"/>
              </a:defRPr>
            </a:lvl1pPr>
          </a:lstStyle>
          <a:p>
            <a:r>
              <a:rPr lang="en-US" dirty="0"/>
              <a:t>ICON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250"/>
                            </p:stCondLst>
                            <p:childTnLst>
                              <p:par>
                                <p:cTn id="13" presetID="2" presetClass="entr" presetSubtype="2" decel="100000"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additive="base">
                                        <p:cTn id="15"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6">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grpId="0" nodeType="afterEffect">
                                  <p:stCondLst>
                                    <p:cond delay="25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2500"/>
                            </p:stCondLst>
                            <p:childTnLst>
                              <p:par>
                                <p:cTn id="26" presetID="2" presetClass="entr" presetSubtype="2" decel="100000" fill="hold" grpId="0" nodeType="afterEffect">
                                  <p:stCondLst>
                                    <p:cond delay="0"/>
                                  </p:stCondLst>
                                  <p:childTnLst>
                                    <p:set>
                                      <p:cBhvr>
                                        <p:cTn id="27" dur="1" fill="hold">
                                          <p:stCondLst>
                                            <p:cond delay="0"/>
                                          </p:stCondLst>
                                        </p:cTn>
                                        <p:tgtEl>
                                          <p:spTgt spid="54">
                                            <p:txEl>
                                              <p:pRg st="0" end="0"/>
                                            </p:txEl>
                                          </p:spTgt>
                                        </p:tgtEl>
                                        <p:attrNameLst>
                                          <p:attrName>style.visibility</p:attrName>
                                        </p:attrNameLst>
                                      </p:cBhvr>
                                      <p:to>
                                        <p:strVal val="visible"/>
                                      </p:to>
                                    </p:set>
                                    <p:anim calcmode="lin" valueType="num">
                                      <p:cBhvr additive="base">
                                        <p:cTn id="28"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5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55">
                                            <p:txEl>
                                              <p:pRg st="0" end="0"/>
                                            </p:txEl>
                                          </p:spTgt>
                                        </p:tgtEl>
                                        <p:attrNameLst>
                                          <p:attrName>style.visibility</p:attrName>
                                        </p:attrNameLst>
                                      </p:cBhvr>
                                      <p:to>
                                        <p:strVal val="visible"/>
                                      </p:to>
                                    </p:set>
                                    <p:anim calcmode="lin" valueType="num">
                                      <p:cBhvr additive="base">
                                        <p:cTn id="32"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25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3750"/>
                            </p:stCondLst>
                            <p:childTnLst>
                              <p:par>
                                <p:cTn id="39" presetID="2" presetClass="entr" presetSubtype="2" decel="100000" fill="hold" grpId="0" nodeType="afterEffect">
                                  <p:stCondLst>
                                    <p:cond delay="0"/>
                                  </p:stCondLst>
                                  <p:childTnLst>
                                    <p:set>
                                      <p:cBhvr>
                                        <p:cTn id="40" dur="1" fill="hold">
                                          <p:stCondLst>
                                            <p:cond delay="0"/>
                                          </p:stCondLst>
                                        </p:cTn>
                                        <p:tgtEl>
                                          <p:spTgt spid="57">
                                            <p:txEl>
                                              <p:pRg st="0" end="0"/>
                                            </p:txEl>
                                          </p:spTgt>
                                        </p:tgtEl>
                                        <p:attrNameLst>
                                          <p:attrName>style.visibility</p:attrName>
                                        </p:attrNameLst>
                                      </p:cBhvr>
                                      <p:to>
                                        <p:strVal val="visible"/>
                                      </p:to>
                                    </p:set>
                                    <p:anim calcmode="lin" valueType="num">
                                      <p:cBhvr additive="base">
                                        <p:cTn id="4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58">
                                            <p:txEl>
                                              <p:pRg st="0" end="0"/>
                                            </p:txEl>
                                          </p:spTgt>
                                        </p:tgtEl>
                                        <p:attrNameLst>
                                          <p:attrName>style.visibility</p:attrName>
                                        </p:attrNameLst>
                                      </p:cBhvr>
                                      <p:to>
                                        <p:strVal val="visible"/>
                                      </p:to>
                                    </p:set>
                                    <p:anim calcmode="lin" valueType="num">
                                      <p:cBhvr additive="base">
                                        <p:cTn id="45"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250"/>
                            </p:stCondLst>
                            <p:childTnLst>
                              <p:par>
                                <p:cTn id="48" presetID="10" presetClass="entr" presetSubtype="0" fill="hold" grpId="0" nodeType="afterEffect">
                                  <p:stCondLst>
                                    <p:cond delay="25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par>
                          <p:cTn id="51" fill="hold">
                            <p:stCondLst>
                              <p:cond delay="5000"/>
                            </p:stCondLst>
                            <p:childTnLst>
                              <p:par>
                                <p:cTn id="52" presetID="2" presetClass="entr" presetSubtype="2" decel="100000" fill="hold" grpId="0" nodeType="afterEffect">
                                  <p:stCondLst>
                                    <p:cond delay="0"/>
                                  </p:stCondLst>
                                  <p:childTnLst>
                                    <p:set>
                                      <p:cBhvr>
                                        <p:cTn id="53" dur="1" fill="hold">
                                          <p:stCondLst>
                                            <p:cond delay="0"/>
                                          </p:stCondLst>
                                        </p:cTn>
                                        <p:tgtEl>
                                          <p:spTgt spid="60">
                                            <p:txEl>
                                              <p:pRg st="0" end="0"/>
                                            </p:txEl>
                                          </p:spTgt>
                                        </p:tgtEl>
                                        <p:attrNameLst>
                                          <p:attrName>style.visibility</p:attrName>
                                        </p:attrNameLst>
                                      </p:cBhvr>
                                      <p:to>
                                        <p:strVal val="visible"/>
                                      </p:to>
                                    </p:set>
                                    <p:anim calcmode="lin" valueType="num">
                                      <p:cBhvr additive="base">
                                        <p:cTn id="54"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0">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61">
                                            <p:txEl>
                                              <p:pRg st="0" end="0"/>
                                            </p:txEl>
                                          </p:spTgt>
                                        </p:tgtEl>
                                        <p:attrNameLst>
                                          <p:attrName>style.visibility</p:attrName>
                                        </p:attrNameLst>
                                      </p:cBhvr>
                                      <p:to>
                                        <p:strVal val="visible"/>
                                      </p:to>
                                    </p:set>
                                    <p:anim calcmode="lin" valueType="num">
                                      <p:cBhvr additive="base">
                                        <p:cTn id="58"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500"/>
                            </p:stCondLst>
                            <p:childTnLst>
                              <p:par>
                                <p:cTn id="61" presetID="10" presetClass="entr" presetSubtype="0" fill="hold" grpId="0" nodeType="afterEffect">
                                  <p:stCondLst>
                                    <p:cond delay="25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par>
                          <p:cTn id="64" fill="hold">
                            <p:stCondLst>
                              <p:cond delay="6250"/>
                            </p:stCondLst>
                            <p:childTnLst>
                              <p:par>
                                <p:cTn id="65" presetID="2" presetClass="entr" presetSubtype="2" decel="100000" fill="hold" grpId="0" nodeType="afterEffect">
                                  <p:stCondLst>
                                    <p:cond delay="0"/>
                                  </p:stCondLst>
                                  <p:childTnLst>
                                    <p:set>
                                      <p:cBhvr>
                                        <p:cTn id="66" dur="1" fill="hold">
                                          <p:stCondLst>
                                            <p:cond delay="0"/>
                                          </p:stCondLst>
                                        </p:cTn>
                                        <p:tgtEl>
                                          <p:spTgt spid="63">
                                            <p:txEl>
                                              <p:pRg st="0" end="0"/>
                                            </p:txEl>
                                          </p:spTgt>
                                        </p:tgtEl>
                                        <p:attrNameLst>
                                          <p:attrName>style.visibility</p:attrName>
                                        </p:attrNameLst>
                                      </p:cBhvr>
                                      <p:to>
                                        <p:strVal val="visible"/>
                                      </p:to>
                                    </p:set>
                                    <p:anim calcmode="lin" valueType="num">
                                      <p:cBhvr additive="base">
                                        <p:cTn id="67"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63">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64">
                                            <p:txEl>
                                              <p:pRg st="0" end="0"/>
                                            </p:txEl>
                                          </p:spTgt>
                                        </p:tgtEl>
                                        <p:attrNameLst>
                                          <p:attrName>style.visibility</p:attrName>
                                        </p:attrNameLst>
                                      </p:cBhvr>
                                      <p:to>
                                        <p:strVal val="visible"/>
                                      </p:to>
                                    </p:set>
                                    <p:anim calcmode="lin" valueType="num">
                                      <p:cBhvr additive="base">
                                        <p:cTn id="71"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6750"/>
                            </p:stCondLst>
                            <p:childTnLst>
                              <p:par>
                                <p:cTn id="74" presetID="10" presetClass="entr" presetSubtype="0" fill="hold" grpId="0" nodeType="afterEffect">
                                  <p:stCondLst>
                                    <p:cond delay="25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cTn>
                              </p:par>
                            </p:childTnLst>
                          </p:cTn>
                        </p:par>
                        <p:par>
                          <p:cTn id="77" fill="hold">
                            <p:stCondLst>
                              <p:cond delay="7500"/>
                            </p:stCondLst>
                            <p:childTnLst>
                              <p:par>
                                <p:cTn id="78" presetID="2" presetClass="entr" presetSubtype="2" decel="100000" fill="hold" grpId="0" nodeType="afterEffect">
                                  <p:stCondLst>
                                    <p:cond delay="0"/>
                                  </p:stCondLst>
                                  <p:childTnLst>
                                    <p:set>
                                      <p:cBhvr>
                                        <p:cTn id="79" dur="1" fill="hold">
                                          <p:stCondLst>
                                            <p:cond delay="0"/>
                                          </p:stCondLst>
                                        </p:cTn>
                                        <p:tgtEl>
                                          <p:spTgt spid="66">
                                            <p:txEl>
                                              <p:pRg st="0" end="0"/>
                                            </p:txEl>
                                          </p:spTgt>
                                        </p:tgtEl>
                                        <p:attrNameLst>
                                          <p:attrName>style.visibility</p:attrName>
                                        </p:attrNameLst>
                                      </p:cBhvr>
                                      <p:to>
                                        <p:strVal val="visible"/>
                                      </p:to>
                                    </p:set>
                                    <p:anim calcmode="lin" valueType="num">
                                      <p:cBhvr additive="base">
                                        <p:cTn id="80"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66">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0"/>
                                  </p:stCondLst>
                                  <p:childTnLst>
                                    <p:set>
                                      <p:cBhvr>
                                        <p:cTn id="83" dur="1" fill="hold">
                                          <p:stCondLst>
                                            <p:cond delay="0"/>
                                          </p:stCondLst>
                                        </p:cTn>
                                        <p:tgtEl>
                                          <p:spTgt spid="67">
                                            <p:txEl>
                                              <p:pRg st="0" end="0"/>
                                            </p:txEl>
                                          </p:spTgt>
                                        </p:tgtEl>
                                        <p:attrNameLst>
                                          <p:attrName>style.visibility</p:attrName>
                                        </p:attrNameLst>
                                      </p:cBhvr>
                                      <p:to>
                                        <p:strVal val="visible"/>
                                      </p:to>
                                    </p:set>
                                    <p:anim calcmode="lin" valueType="num">
                                      <p:cBhvr additive="base">
                                        <p:cTn id="84"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6" grpId="0"/>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4" decel="10000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ppt_x"/>
                          </p:val>
                        </p:tav>
                        <p:tav tm="100000">
                          <p:val>
                            <p:strVal val="#ppt_x"/>
                          </p:val>
                        </p:tav>
                      </p:tavLst>
                    </p:anim>
                    <p:anim calcmode="lin" valueType="num">
                      <p:cBhvr additive="base">
                        <p:cTn dur="500" fill="hold"/>
                        <p:tgtEl>
                          <p:spTgt spid="55"/>
                        </p:tgtEl>
                        <p:attrNameLst>
                          <p:attrName>ppt_y</p:attrName>
                        </p:attrNameLst>
                      </p:cBhvr>
                      <p:tavLst>
                        <p:tav tm="0">
                          <p:val>
                            <p:strVal val="1+#ppt_h/2"/>
                          </p:val>
                        </p:tav>
                        <p:tav tm="100000">
                          <p:val>
                            <p:strVal val="#ppt_y"/>
                          </p:val>
                        </p:tav>
                      </p:tavLst>
                    </p:anim>
                  </p:childTnLst>
                </p:cTn>
              </p:par>
            </p:tnLst>
          </p:tmpl>
        </p:tmplLst>
      </p:bldP>
      <p:bldP spid="56" grpId="0"/>
      <p:bldP spid="57" grpId="0" build="p">
        <p:tmplLst>
          <p:tmpl lvl="1">
            <p:tnLst>
              <p:par>
                <p:cTn presetID="2" presetClass="entr" presetSubtype="2" decel="10000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p:bldP spid="60" grpId="0" build="p">
        <p:tmplLst>
          <p:tmpl lvl="1">
            <p:tnLst>
              <p:par>
                <p:cTn presetID="2" presetClass="entr" presetSubtype="2" decel="10000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1+#ppt_w/2"/>
                          </p:val>
                        </p:tav>
                        <p:tav tm="100000">
                          <p:val>
                            <p:strVal val="#ppt_x"/>
                          </p:val>
                        </p:tav>
                      </p:tavLst>
                    </p:anim>
                    <p:anim calcmode="lin" valueType="num">
                      <p:cBhvr additive="base">
                        <p:cTn dur="500" fill="hold"/>
                        <p:tgtEl>
                          <p:spTgt spid="60"/>
                        </p:tgtEl>
                        <p:attrNameLst>
                          <p:attrName>ppt_y</p:attrName>
                        </p:attrNameLst>
                      </p:cBhvr>
                      <p:tavLst>
                        <p:tav tm="0">
                          <p:val>
                            <p:strVal val="#ppt_y"/>
                          </p:val>
                        </p:tav>
                        <p:tav tm="100000">
                          <p:val>
                            <p:strVal val="#ppt_y"/>
                          </p:val>
                        </p:tav>
                      </p:tavLst>
                    </p:anim>
                  </p:childTnLst>
                </p:cTn>
              </p:par>
            </p:tnLst>
          </p:tmpl>
        </p:tmplLst>
      </p:bldP>
      <p:bldP spid="61" grpId="0" build="p">
        <p:tmplLst>
          <p:tmpl lvl="1">
            <p:tnLst>
              <p:par>
                <p:cTn presetID="2" presetClass="entr" presetSubtype="4"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p:bldP spid="63" grpId="0" build="p">
        <p:tmplLst>
          <p:tmpl lvl="1">
            <p:tnLst>
              <p:par>
                <p:cTn presetID="2" presetClass="entr" presetSubtype="2" decel="10000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1+#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65" grpId="0"/>
      <p:bldP spid="66" grpId="0" build="p">
        <p:tmplLst>
          <p:tmpl lvl="1">
            <p:tnLst>
              <p:par>
                <p:cTn presetID="2" presetClass="entr" presetSubtype="2" decel="10000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4" decel="10000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ppt_x"/>
                          </p:val>
                        </p:tav>
                        <p:tav tm="100000">
                          <p:val>
                            <p:strVal val="#ppt_x"/>
                          </p:val>
                        </p:tav>
                      </p:tavLst>
                    </p:anim>
                    <p:anim calcmode="lin" valueType="num">
                      <p:cBhvr additive="base">
                        <p:cTn dur="500" fill="hold"/>
                        <p:tgtEl>
                          <p:spTgt spid="67"/>
                        </p:tgtEl>
                        <p:attrNameLst>
                          <p:attrName>ppt_y</p:attrName>
                        </p:attrNameLst>
                      </p:cBhvr>
                      <p:tavLst>
                        <p:tav tm="0">
                          <p:val>
                            <p:strVal val="1+#ppt_h/2"/>
                          </p:val>
                        </p:tav>
                        <p:tav tm="100000">
                          <p:val>
                            <p:strVal val="#ppt_y"/>
                          </p:val>
                        </p:tav>
                      </p:tavLst>
                    </p:anim>
                  </p:childTnLst>
                </p:cTn>
              </p:par>
            </p:tnLst>
          </p:tmpl>
        </p:tmplLst>
      </p:bldP>
      <p:bldP spid="68" grpId="0"/>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 Point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E0931D0B-4503-4431-9BC9-2385BD09C73A}"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8" name="テキスト プレースホルダー 11"/>
          <p:cNvSpPr>
            <a:spLocks noGrp="1"/>
          </p:cNvSpPr>
          <p:nvPr>
            <p:ph type="body" sz="quarter" idx="15" hasCustomPrompt="1"/>
          </p:nvPr>
        </p:nvSpPr>
        <p:spPr>
          <a:xfrm>
            <a:off x="8351843" y="2335188"/>
            <a:ext cx="9001781" cy="1260140"/>
          </a:xfrm>
        </p:spPr>
        <p:txBody>
          <a:bodyPr anchor="ctr">
            <a:noAutofit/>
          </a:bodyPr>
          <a:lstStyle>
            <a:lvl1pPr algn="l">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5" name="円/楕円 24"/>
          <p:cNvSpPr/>
          <p:nvPr userDrawn="1"/>
        </p:nvSpPr>
        <p:spPr>
          <a:xfrm>
            <a:off x="7055586" y="2407196"/>
            <a:ext cx="11522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6" name="図プレースホルダー 5"/>
          <p:cNvSpPr>
            <a:spLocks noGrp="1"/>
          </p:cNvSpPr>
          <p:nvPr>
            <p:ph type="pic" sz="quarter" idx="39" hasCustomPrompt="1"/>
          </p:nvPr>
        </p:nvSpPr>
        <p:spPr>
          <a:xfrm>
            <a:off x="7343644" y="2695227"/>
            <a:ext cx="576115" cy="576065"/>
          </a:xfrm>
        </p:spPr>
        <p:txBody>
          <a:bodyPr>
            <a:normAutofit/>
          </a:bodyPr>
          <a:lstStyle>
            <a:lvl1pPr>
              <a:defRPr sz="1100">
                <a:latin typeface="UTM Avo" panose="02040603050506020204" pitchFamily="18" charset="0"/>
              </a:defRPr>
            </a:lvl1pPr>
          </a:lstStyle>
          <a:p>
            <a:r>
              <a:rPr lang="en-US" dirty="0"/>
              <a:t>ICON</a:t>
            </a:r>
          </a:p>
        </p:txBody>
      </p:sp>
      <p:sp>
        <p:nvSpPr>
          <p:cNvPr id="27" name="テキスト プレースホルダー 11"/>
          <p:cNvSpPr>
            <a:spLocks noGrp="1"/>
          </p:cNvSpPr>
          <p:nvPr>
            <p:ph type="body" sz="quarter" idx="40" hasCustomPrompt="1"/>
          </p:nvPr>
        </p:nvSpPr>
        <p:spPr>
          <a:xfrm>
            <a:off x="8351843" y="3775348"/>
            <a:ext cx="9001781" cy="1260140"/>
          </a:xfrm>
        </p:spPr>
        <p:txBody>
          <a:bodyPr anchor="ctr">
            <a:noAutofit/>
          </a:bodyPr>
          <a:lstStyle>
            <a:lvl1pPr algn="l">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8" name="円/楕円 27"/>
          <p:cNvSpPr/>
          <p:nvPr userDrawn="1"/>
        </p:nvSpPr>
        <p:spPr>
          <a:xfrm>
            <a:off x="7055586" y="3847356"/>
            <a:ext cx="11522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9" name="図プレースホルダー 5"/>
          <p:cNvSpPr>
            <a:spLocks noGrp="1"/>
          </p:cNvSpPr>
          <p:nvPr>
            <p:ph type="pic" sz="quarter" idx="41" hasCustomPrompt="1"/>
          </p:nvPr>
        </p:nvSpPr>
        <p:spPr>
          <a:xfrm>
            <a:off x="7343644" y="4135388"/>
            <a:ext cx="576115" cy="576065"/>
          </a:xfrm>
        </p:spPr>
        <p:txBody>
          <a:bodyPr>
            <a:normAutofit/>
          </a:bodyPr>
          <a:lstStyle>
            <a:lvl1pPr>
              <a:defRPr sz="1100">
                <a:latin typeface="UTM Avo" panose="02040603050506020204" pitchFamily="18" charset="0"/>
              </a:defRPr>
            </a:lvl1pPr>
          </a:lstStyle>
          <a:p>
            <a:r>
              <a:rPr lang="en-US" dirty="0"/>
              <a:t>ICON</a:t>
            </a:r>
          </a:p>
        </p:txBody>
      </p:sp>
      <p:sp>
        <p:nvSpPr>
          <p:cNvPr id="33" name="テキスト プレースホルダー 11"/>
          <p:cNvSpPr>
            <a:spLocks noGrp="1"/>
          </p:cNvSpPr>
          <p:nvPr>
            <p:ph type="body" sz="quarter" idx="42" hasCustomPrompt="1"/>
          </p:nvPr>
        </p:nvSpPr>
        <p:spPr>
          <a:xfrm>
            <a:off x="8351843" y="5215508"/>
            <a:ext cx="9001781" cy="1260140"/>
          </a:xfrm>
        </p:spPr>
        <p:txBody>
          <a:bodyPr anchor="ctr">
            <a:noAutofit/>
          </a:bodyPr>
          <a:lstStyle>
            <a:lvl1pPr algn="l">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6" name="円/楕円 35"/>
          <p:cNvSpPr/>
          <p:nvPr userDrawn="1"/>
        </p:nvSpPr>
        <p:spPr>
          <a:xfrm>
            <a:off x="7055586" y="5287516"/>
            <a:ext cx="11522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39" name="図プレースホルダー 5"/>
          <p:cNvSpPr>
            <a:spLocks noGrp="1"/>
          </p:cNvSpPr>
          <p:nvPr>
            <p:ph type="pic" sz="quarter" idx="43" hasCustomPrompt="1"/>
          </p:nvPr>
        </p:nvSpPr>
        <p:spPr>
          <a:xfrm>
            <a:off x="7343644" y="5575548"/>
            <a:ext cx="576115" cy="576065"/>
          </a:xfrm>
        </p:spPr>
        <p:txBody>
          <a:bodyPr>
            <a:normAutofit/>
          </a:bodyPr>
          <a:lstStyle>
            <a:lvl1pPr>
              <a:defRPr sz="1100">
                <a:latin typeface="UTM Avo" panose="02040603050506020204" pitchFamily="18" charset="0"/>
              </a:defRPr>
            </a:lvl1pPr>
          </a:lstStyle>
          <a:p>
            <a:r>
              <a:rPr lang="en-US" dirty="0"/>
              <a:t>ICON</a:t>
            </a:r>
          </a:p>
        </p:txBody>
      </p:sp>
      <p:sp>
        <p:nvSpPr>
          <p:cNvPr id="49" name="テキスト プレースホルダー 11"/>
          <p:cNvSpPr>
            <a:spLocks noGrp="1"/>
          </p:cNvSpPr>
          <p:nvPr>
            <p:ph type="body" sz="quarter" idx="44" hasCustomPrompt="1"/>
          </p:nvPr>
        </p:nvSpPr>
        <p:spPr>
          <a:xfrm>
            <a:off x="8351843" y="6655668"/>
            <a:ext cx="9001781" cy="1260140"/>
          </a:xfrm>
        </p:spPr>
        <p:txBody>
          <a:bodyPr anchor="ctr">
            <a:noAutofit/>
          </a:bodyPr>
          <a:lstStyle>
            <a:lvl1pPr algn="l">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50" name="円/楕円 49"/>
          <p:cNvSpPr/>
          <p:nvPr userDrawn="1"/>
        </p:nvSpPr>
        <p:spPr>
          <a:xfrm>
            <a:off x="7055586" y="6727676"/>
            <a:ext cx="11522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51" name="図プレースホルダー 5"/>
          <p:cNvSpPr>
            <a:spLocks noGrp="1"/>
          </p:cNvSpPr>
          <p:nvPr>
            <p:ph type="pic" sz="quarter" idx="45" hasCustomPrompt="1"/>
          </p:nvPr>
        </p:nvSpPr>
        <p:spPr>
          <a:xfrm>
            <a:off x="7343644" y="7015708"/>
            <a:ext cx="576115" cy="576065"/>
          </a:xfrm>
        </p:spPr>
        <p:txBody>
          <a:bodyPr>
            <a:normAutofit/>
          </a:bodyPr>
          <a:lstStyle>
            <a:lvl1pPr>
              <a:defRPr sz="1100">
                <a:latin typeface="UTM Avo" panose="02040603050506020204" pitchFamily="18" charset="0"/>
              </a:defRPr>
            </a:lvl1pPr>
          </a:lstStyle>
          <a:p>
            <a:r>
              <a:rPr lang="en-US" dirty="0"/>
              <a:t>ICON</a:t>
            </a:r>
          </a:p>
        </p:txBody>
      </p:sp>
      <p:sp>
        <p:nvSpPr>
          <p:cNvPr id="52" name="テキスト プレースホルダー 11"/>
          <p:cNvSpPr>
            <a:spLocks noGrp="1"/>
          </p:cNvSpPr>
          <p:nvPr>
            <p:ph type="body" sz="quarter" idx="46" hasCustomPrompt="1"/>
          </p:nvPr>
        </p:nvSpPr>
        <p:spPr>
          <a:xfrm>
            <a:off x="8351843" y="8095828"/>
            <a:ext cx="9001781" cy="1260140"/>
          </a:xfrm>
        </p:spPr>
        <p:txBody>
          <a:bodyPr anchor="ctr">
            <a:noAutofit/>
          </a:bodyPr>
          <a:lstStyle>
            <a:lvl1pPr algn="l">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53" name="円/楕円 52"/>
          <p:cNvSpPr/>
          <p:nvPr userDrawn="1"/>
        </p:nvSpPr>
        <p:spPr>
          <a:xfrm>
            <a:off x="7055586" y="8167836"/>
            <a:ext cx="11522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54" name="図プレースホルダー 5"/>
          <p:cNvSpPr>
            <a:spLocks noGrp="1"/>
          </p:cNvSpPr>
          <p:nvPr>
            <p:ph type="pic" sz="quarter" idx="47" hasCustomPrompt="1"/>
          </p:nvPr>
        </p:nvSpPr>
        <p:spPr>
          <a:xfrm>
            <a:off x="7343644" y="8455868"/>
            <a:ext cx="576115" cy="576065"/>
          </a:xfrm>
        </p:spPr>
        <p:txBody>
          <a:bodyPr>
            <a:normAutofit/>
          </a:bodyPr>
          <a:lstStyle>
            <a:lvl1pPr>
              <a:defRPr sz="1100">
                <a:latin typeface="UTM Avo" panose="02040603050506020204" pitchFamily="18" charset="0"/>
              </a:defRPr>
            </a:lvl1pPr>
          </a:lstStyle>
          <a:p>
            <a:r>
              <a:rPr lang="en-US" dirty="0"/>
              <a:t>ICON</a:t>
            </a:r>
          </a:p>
        </p:txBody>
      </p:sp>
      <p:sp>
        <p:nvSpPr>
          <p:cNvPr id="55" name="テキスト プレースホルダー 11"/>
          <p:cNvSpPr>
            <a:spLocks noGrp="1"/>
          </p:cNvSpPr>
          <p:nvPr>
            <p:ph type="body" sz="quarter" idx="14" hasCustomPrompt="1"/>
          </p:nvPr>
        </p:nvSpPr>
        <p:spPr>
          <a:xfrm>
            <a:off x="862361" y="2695228"/>
            <a:ext cx="5977183" cy="6120680"/>
          </a:xfrm>
        </p:spPr>
        <p:txBody>
          <a:bodyPr anchor="ctr">
            <a:noAutofit/>
          </a:bodyPr>
          <a:lstStyle>
            <a:lvl1pPr>
              <a:lnSpc>
                <a:spcPts val="6000"/>
              </a:lnSpc>
              <a:defRPr sz="6600">
                <a:solidFill>
                  <a:schemeClr val="bg1"/>
                </a:solidFill>
                <a:latin typeface="UTM Avo" panose="02040603050506020204" pitchFamily="18" charset="0"/>
              </a:defRPr>
            </a:lvl1pPr>
          </a:lstStyle>
          <a:p>
            <a:pPr lvl="0"/>
            <a:r>
              <a:rPr lang="en-US" altLang="ja-JP" dirty="0"/>
              <a:t>Text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0"/>
                                  </p:stCondLst>
                                  <p:iterate type="wd">
                                    <p:tmPct val="10000"/>
                                  </p:iterate>
                                  <p:childTnLst>
                                    <p:set>
                                      <p:cBhvr>
                                        <p:cTn id="10" dur="1" fill="hold">
                                          <p:stCondLst>
                                            <p:cond delay="0"/>
                                          </p:stCondLst>
                                        </p:cTn>
                                        <p:tgtEl>
                                          <p:spTgt spid="55">
                                            <p:txEl>
                                              <p:pRg st="0" end="0"/>
                                            </p:txEl>
                                          </p:spTgt>
                                        </p:tgtEl>
                                        <p:attrNameLst>
                                          <p:attrName>style.visibility</p:attrName>
                                        </p:attrNameLst>
                                      </p:cBhvr>
                                      <p:to>
                                        <p:strVal val="visible"/>
                                      </p:to>
                                    </p:set>
                                    <p:anim calcmode="lin" valueType="num">
                                      <p:cBhvr additive="base">
                                        <p:cTn id="11"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399"/>
                            </p:stCondLst>
                            <p:childTnLst>
                              <p:par>
                                <p:cTn id="14" presetID="53" presetClass="entr" presetSubtype="16"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2" presetClass="entr" presetSubtype="2" decel="100000"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additive="base">
                                        <p:cTn id="26"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1899"/>
                            </p:stCondLst>
                            <p:childTnLst>
                              <p:par>
                                <p:cTn id="29" presetID="53" presetClass="entr" presetSubtype="16" fill="hold" grpId="0" nodeType="after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2" presetClass="entr" presetSubtype="2" decel="100000" fill="hold" grpId="0" nodeType="withEffect">
                                  <p:stCondLst>
                                    <p:cond delay="250"/>
                                  </p:stCondLst>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additive="base">
                                        <p:cTn id="41"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649"/>
                            </p:stCondLst>
                            <p:childTnLst>
                              <p:par>
                                <p:cTn id="44" presetID="53" presetClass="entr" presetSubtype="16" fill="hold" grpId="0" nodeType="afterEffect">
                                  <p:stCondLst>
                                    <p:cond delay="25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53" presetClass="entr" presetSubtype="16" fill="hold" grpId="0" nodeType="withEffect">
                                  <p:stCondLst>
                                    <p:cond delay="250"/>
                                  </p:stCondLst>
                                  <p:childTnLst>
                                    <p:set>
                                      <p:cBhvr>
                                        <p:cTn id="50" dur="1" fill="hold">
                                          <p:stCondLst>
                                            <p:cond delay="0"/>
                                          </p:stCondLst>
                                        </p:cTn>
                                        <p:tgtEl>
                                          <p:spTgt spid="39"/>
                                        </p:tgtEl>
                                        <p:attrNameLst>
                                          <p:attrName>style.visibility</p:attrName>
                                        </p:attrNameLst>
                                      </p:cBhvr>
                                      <p:to>
                                        <p:strVal val="visible"/>
                                      </p:to>
                                    </p:set>
                                    <p:anim calcmode="lin" valueType="num">
                                      <p:cBhvr>
                                        <p:cTn id="51" dur="500" fill="hold"/>
                                        <p:tgtEl>
                                          <p:spTgt spid="39"/>
                                        </p:tgtEl>
                                        <p:attrNameLst>
                                          <p:attrName>ppt_w</p:attrName>
                                        </p:attrNameLst>
                                      </p:cBhvr>
                                      <p:tavLst>
                                        <p:tav tm="0">
                                          <p:val>
                                            <p:fltVal val="0"/>
                                          </p:val>
                                        </p:tav>
                                        <p:tav tm="100000">
                                          <p:val>
                                            <p:strVal val="#ppt_w"/>
                                          </p:val>
                                        </p:tav>
                                      </p:tavLst>
                                    </p:anim>
                                    <p:anim calcmode="lin" valueType="num">
                                      <p:cBhvr>
                                        <p:cTn id="52" dur="500" fill="hold"/>
                                        <p:tgtEl>
                                          <p:spTgt spid="39"/>
                                        </p:tgtEl>
                                        <p:attrNameLst>
                                          <p:attrName>ppt_h</p:attrName>
                                        </p:attrNameLst>
                                      </p:cBhvr>
                                      <p:tavLst>
                                        <p:tav tm="0">
                                          <p:val>
                                            <p:fltVal val="0"/>
                                          </p:val>
                                        </p:tav>
                                        <p:tav tm="100000">
                                          <p:val>
                                            <p:strVal val="#ppt_h"/>
                                          </p:val>
                                        </p:tav>
                                      </p:tavLst>
                                    </p:anim>
                                    <p:animEffect transition="in" filter="fade">
                                      <p:cBhvr>
                                        <p:cTn id="53" dur="500"/>
                                        <p:tgtEl>
                                          <p:spTgt spid="39"/>
                                        </p:tgtEl>
                                      </p:cBhvr>
                                    </p:animEffect>
                                  </p:childTnLst>
                                </p:cTn>
                              </p:par>
                              <p:par>
                                <p:cTn id="54" presetID="2" presetClass="entr" presetSubtype="2" decel="100000" fill="hold" grpId="0" nodeType="withEffect">
                                  <p:stCondLst>
                                    <p:cond delay="250"/>
                                  </p:stCondLst>
                                  <p:childTnLst>
                                    <p:set>
                                      <p:cBhvr>
                                        <p:cTn id="55" dur="1" fill="hold">
                                          <p:stCondLst>
                                            <p:cond delay="0"/>
                                          </p:stCondLst>
                                        </p:cTn>
                                        <p:tgtEl>
                                          <p:spTgt spid="33">
                                            <p:txEl>
                                              <p:pRg st="0" end="0"/>
                                            </p:txEl>
                                          </p:spTgt>
                                        </p:tgtEl>
                                        <p:attrNameLst>
                                          <p:attrName>style.visibility</p:attrName>
                                        </p:attrNameLst>
                                      </p:cBhvr>
                                      <p:to>
                                        <p:strVal val="visible"/>
                                      </p:to>
                                    </p:set>
                                    <p:anim calcmode="lin" valueType="num">
                                      <p:cBhvr additive="base">
                                        <p:cTn id="56"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58" fill="hold">
                            <p:stCondLst>
                              <p:cond delay="3399"/>
                            </p:stCondLst>
                            <p:childTnLst>
                              <p:par>
                                <p:cTn id="59" presetID="53" presetClass="entr" presetSubtype="16" fill="hold" grpId="0" nodeType="afterEffect">
                                  <p:stCondLst>
                                    <p:cond delay="25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Effect transition="in" filter="fade">
                                      <p:cBhvr>
                                        <p:cTn id="63" dur="500"/>
                                        <p:tgtEl>
                                          <p:spTgt spid="50"/>
                                        </p:tgtEl>
                                      </p:cBhvr>
                                    </p:animEffect>
                                  </p:childTnLst>
                                </p:cTn>
                              </p:par>
                              <p:par>
                                <p:cTn id="64" presetID="53" presetClass="entr" presetSubtype="16" fill="hold" grpId="0" nodeType="withEffect">
                                  <p:stCondLst>
                                    <p:cond delay="250"/>
                                  </p:stCondLst>
                                  <p:childTnLst>
                                    <p:set>
                                      <p:cBhvr>
                                        <p:cTn id="65" dur="1" fill="hold">
                                          <p:stCondLst>
                                            <p:cond delay="0"/>
                                          </p:stCondLst>
                                        </p:cTn>
                                        <p:tgtEl>
                                          <p:spTgt spid="51"/>
                                        </p:tgtEl>
                                        <p:attrNameLst>
                                          <p:attrName>style.visibility</p:attrName>
                                        </p:attrNameLst>
                                      </p:cBhvr>
                                      <p:to>
                                        <p:strVal val="visible"/>
                                      </p:to>
                                    </p:set>
                                    <p:anim calcmode="lin" valueType="num">
                                      <p:cBhvr>
                                        <p:cTn id="66" dur="500" fill="hold"/>
                                        <p:tgtEl>
                                          <p:spTgt spid="51"/>
                                        </p:tgtEl>
                                        <p:attrNameLst>
                                          <p:attrName>ppt_w</p:attrName>
                                        </p:attrNameLst>
                                      </p:cBhvr>
                                      <p:tavLst>
                                        <p:tav tm="0">
                                          <p:val>
                                            <p:fltVal val="0"/>
                                          </p:val>
                                        </p:tav>
                                        <p:tav tm="100000">
                                          <p:val>
                                            <p:strVal val="#ppt_w"/>
                                          </p:val>
                                        </p:tav>
                                      </p:tavLst>
                                    </p:anim>
                                    <p:anim calcmode="lin" valueType="num">
                                      <p:cBhvr>
                                        <p:cTn id="67" dur="500" fill="hold"/>
                                        <p:tgtEl>
                                          <p:spTgt spid="51"/>
                                        </p:tgtEl>
                                        <p:attrNameLst>
                                          <p:attrName>ppt_h</p:attrName>
                                        </p:attrNameLst>
                                      </p:cBhvr>
                                      <p:tavLst>
                                        <p:tav tm="0">
                                          <p:val>
                                            <p:fltVal val="0"/>
                                          </p:val>
                                        </p:tav>
                                        <p:tav tm="100000">
                                          <p:val>
                                            <p:strVal val="#ppt_h"/>
                                          </p:val>
                                        </p:tav>
                                      </p:tavLst>
                                    </p:anim>
                                    <p:animEffect transition="in" filter="fade">
                                      <p:cBhvr>
                                        <p:cTn id="68" dur="500"/>
                                        <p:tgtEl>
                                          <p:spTgt spid="51"/>
                                        </p:tgtEl>
                                      </p:cBhvr>
                                    </p:animEffect>
                                  </p:childTnLst>
                                </p:cTn>
                              </p:par>
                              <p:par>
                                <p:cTn id="69" presetID="2" presetClass="entr" presetSubtype="2" decel="100000" fill="hold" grpId="0" nodeType="withEffect">
                                  <p:stCondLst>
                                    <p:cond delay="250"/>
                                  </p:stCondLst>
                                  <p:childTnLst>
                                    <p:set>
                                      <p:cBhvr>
                                        <p:cTn id="70" dur="1" fill="hold">
                                          <p:stCondLst>
                                            <p:cond delay="0"/>
                                          </p:stCondLst>
                                        </p:cTn>
                                        <p:tgtEl>
                                          <p:spTgt spid="49">
                                            <p:txEl>
                                              <p:pRg st="0" end="0"/>
                                            </p:txEl>
                                          </p:spTgt>
                                        </p:tgtEl>
                                        <p:attrNameLst>
                                          <p:attrName>style.visibility</p:attrName>
                                        </p:attrNameLst>
                                      </p:cBhvr>
                                      <p:to>
                                        <p:strVal val="visible"/>
                                      </p:to>
                                    </p:set>
                                    <p:anim calcmode="lin" valueType="num">
                                      <p:cBhvr additive="base">
                                        <p:cTn id="71"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4149"/>
                            </p:stCondLst>
                            <p:childTnLst>
                              <p:par>
                                <p:cTn id="74" presetID="53" presetClass="entr" presetSubtype="16" fill="hold" grpId="0" nodeType="afterEffect">
                                  <p:stCondLst>
                                    <p:cond delay="250"/>
                                  </p:stCondLst>
                                  <p:childTnLst>
                                    <p:set>
                                      <p:cBhvr>
                                        <p:cTn id="75" dur="1" fill="hold">
                                          <p:stCondLst>
                                            <p:cond delay="0"/>
                                          </p:stCondLst>
                                        </p:cTn>
                                        <p:tgtEl>
                                          <p:spTgt spid="53"/>
                                        </p:tgtEl>
                                        <p:attrNameLst>
                                          <p:attrName>style.visibility</p:attrName>
                                        </p:attrNameLst>
                                      </p:cBhvr>
                                      <p:to>
                                        <p:strVal val="visible"/>
                                      </p:to>
                                    </p:set>
                                    <p:anim calcmode="lin" valueType="num">
                                      <p:cBhvr>
                                        <p:cTn id="76" dur="500" fill="hold"/>
                                        <p:tgtEl>
                                          <p:spTgt spid="53"/>
                                        </p:tgtEl>
                                        <p:attrNameLst>
                                          <p:attrName>ppt_w</p:attrName>
                                        </p:attrNameLst>
                                      </p:cBhvr>
                                      <p:tavLst>
                                        <p:tav tm="0">
                                          <p:val>
                                            <p:fltVal val="0"/>
                                          </p:val>
                                        </p:tav>
                                        <p:tav tm="100000">
                                          <p:val>
                                            <p:strVal val="#ppt_w"/>
                                          </p:val>
                                        </p:tav>
                                      </p:tavLst>
                                    </p:anim>
                                    <p:anim calcmode="lin" valueType="num">
                                      <p:cBhvr>
                                        <p:cTn id="77" dur="500" fill="hold"/>
                                        <p:tgtEl>
                                          <p:spTgt spid="53"/>
                                        </p:tgtEl>
                                        <p:attrNameLst>
                                          <p:attrName>ppt_h</p:attrName>
                                        </p:attrNameLst>
                                      </p:cBhvr>
                                      <p:tavLst>
                                        <p:tav tm="0">
                                          <p:val>
                                            <p:fltVal val="0"/>
                                          </p:val>
                                        </p:tav>
                                        <p:tav tm="100000">
                                          <p:val>
                                            <p:strVal val="#ppt_h"/>
                                          </p:val>
                                        </p:tav>
                                      </p:tavLst>
                                    </p:anim>
                                    <p:animEffect transition="in" filter="fade">
                                      <p:cBhvr>
                                        <p:cTn id="78" dur="500"/>
                                        <p:tgtEl>
                                          <p:spTgt spid="53"/>
                                        </p:tgtEl>
                                      </p:cBhvr>
                                    </p:animEffect>
                                  </p:childTnLst>
                                </p:cTn>
                              </p:par>
                              <p:par>
                                <p:cTn id="79" presetID="53" presetClass="entr" presetSubtype="16" fill="hold" grpId="0" nodeType="withEffect">
                                  <p:stCondLst>
                                    <p:cond delay="250"/>
                                  </p:stCondLst>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ppt_w</p:attrName>
                                        </p:attrNameLst>
                                      </p:cBhvr>
                                      <p:tavLst>
                                        <p:tav tm="0">
                                          <p:val>
                                            <p:fltVal val="0"/>
                                          </p:val>
                                        </p:tav>
                                        <p:tav tm="100000">
                                          <p:val>
                                            <p:strVal val="#ppt_w"/>
                                          </p:val>
                                        </p:tav>
                                      </p:tavLst>
                                    </p:anim>
                                    <p:anim calcmode="lin" valueType="num">
                                      <p:cBhvr>
                                        <p:cTn id="82" dur="500" fill="hold"/>
                                        <p:tgtEl>
                                          <p:spTgt spid="54"/>
                                        </p:tgtEl>
                                        <p:attrNameLst>
                                          <p:attrName>ppt_h</p:attrName>
                                        </p:attrNameLst>
                                      </p:cBhvr>
                                      <p:tavLst>
                                        <p:tav tm="0">
                                          <p:val>
                                            <p:fltVal val="0"/>
                                          </p:val>
                                        </p:tav>
                                        <p:tav tm="100000">
                                          <p:val>
                                            <p:strVal val="#ppt_h"/>
                                          </p:val>
                                        </p:tav>
                                      </p:tavLst>
                                    </p:anim>
                                    <p:animEffect transition="in" filter="fade">
                                      <p:cBhvr>
                                        <p:cTn id="83" dur="500"/>
                                        <p:tgtEl>
                                          <p:spTgt spid="54"/>
                                        </p:tgtEl>
                                      </p:cBhvr>
                                    </p:animEffect>
                                  </p:childTnLst>
                                </p:cTn>
                              </p:par>
                              <p:par>
                                <p:cTn id="84" presetID="2" presetClass="entr" presetSubtype="2" decel="100000" fill="hold" grpId="0" nodeType="withEffect">
                                  <p:stCondLst>
                                    <p:cond delay="250"/>
                                  </p:stCondLst>
                                  <p:childTnLst>
                                    <p:set>
                                      <p:cBhvr>
                                        <p:cTn id="85" dur="1" fill="hold">
                                          <p:stCondLst>
                                            <p:cond delay="0"/>
                                          </p:stCondLst>
                                        </p:cTn>
                                        <p:tgtEl>
                                          <p:spTgt spid="52">
                                            <p:txEl>
                                              <p:pRg st="0" end="0"/>
                                            </p:txEl>
                                          </p:spTgt>
                                        </p:tgtEl>
                                        <p:attrNameLst>
                                          <p:attrName>style.visibility</p:attrName>
                                        </p:attrNameLst>
                                      </p:cBhvr>
                                      <p:to>
                                        <p:strVal val="visible"/>
                                      </p:to>
                                    </p:set>
                                    <p:anim calcmode="lin" valueType="num">
                                      <p:cBhvr additive="base">
                                        <p:cTn id="86"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2" presetClass="entr" presetSubtype="2"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5" grpId="0" animBg="1"/>
      <p:bldP spid="26" grpId="0"/>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animBg="1"/>
      <p:bldP spid="29" grpId="0"/>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6" grpId="0" animBg="1"/>
      <p:bldP spid="39" grpId="0"/>
      <p:bldP spid="49" grpId="0" build="p">
        <p:tmplLst>
          <p:tmpl lvl="1">
            <p:tnLst>
              <p:par>
                <p:cTn presetID="2" presetClass="entr" presetSubtype="2" decel="10000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0" grpId="0" animBg="1"/>
      <p:bldP spid="51" grpId="0"/>
      <p:bldP spid="52" grpId="0" build="p">
        <p:tmplLst>
          <p:tmpl lvl="1">
            <p:tnLst>
              <p:par>
                <p:cTn presetID="2" presetClass="entr" presetSubtype="2" decel="10000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animBg="1"/>
      <p:bldP spid="54" grpId="0"/>
      <p:bldP spid="55"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3F339DBC-4960-4C95-896D-287A4CE6B4E8}"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11233586"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sz="2000" dirty="0"/>
              <a:t>Công nghệ VNPT 4.0 &amp; khả năng ứng dụng trong ngành CN Xi măng</a:t>
            </a:r>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円/楕円 7"/>
          <p:cNvSpPr/>
          <p:nvPr userDrawn="1"/>
        </p:nvSpPr>
        <p:spPr>
          <a:xfrm>
            <a:off x="3923107" y="3960334"/>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r>
              <a:rPr lang="en-US" sz="1800" dirty="0">
                <a:latin typeface="UTM Avo" panose="02040603050506020204" pitchFamily="18" charset="0"/>
              </a:rPr>
              <a:t>AVR</a:t>
            </a:r>
          </a:p>
        </p:txBody>
      </p:sp>
      <p:sp>
        <p:nvSpPr>
          <p:cNvPr id="12" name="テキスト プレースホルダー 7"/>
          <p:cNvSpPr>
            <a:spLocks noGrp="1"/>
          </p:cNvSpPr>
          <p:nvPr>
            <p:ph type="body" sz="quarter" idx="28" hasCustomPrompt="1"/>
          </p:nvPr>
        </p:nvSpPr>
        <p:spPr>
          <a:xfrm>
            <a:off x="1330594" y="3960334"/>
            <a:ext cx="1260109" cy="126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baseline="0">
                <a:solidFill>
                  <a:schemeClr val="bg2"/>
                </a:solidFill>
                <a:latin typeface="UTM Avo" panose="02040603050506020204" pitchFamily="18" charset="0"/>
              </a:defRPr>
            </a:lvl1pPr>
          </a:lstStyle>
          <a:p>
            <a:pPr lvl="0"/>
            <a:r>
              <a:rPr lang="en-US" dirty="0"/>
              <a:t>Mở đầu</a:t>
            </a:r>
          </a:p>
        </p:txBody>
      </p:sp>
      <p:cxnSp>
        <p:nvCxnSpPr>
          <p:cNvPr id="14" name="直線コネクタ 13"/>
          <p:cNvCxnSpPr>
            <a:stCxn id="12" idx="6"/>
            <a:endCxn id="8" idx="2"/>
          </p:cNvCxnSpPr>
          <p:nvPr userDrawn="1"/>
        </p:nvCxnSpPr>
        <p:spPr>
          <a:xfrm>
            <a:off x="2590703" y="4590334"/>
            <a:ext cx="1332404"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6"/>
            <a:endCxn id="21" idx="2"/>
          </p:cNvCxnSpPr>
          <p:nvPr userDrawn="1"/>
        </p:nvCxnSpPr>
        <p:spPr>
          <a:xfrm flipV="1">
            <a:off x="5183356" y="4590334"/>
            <a:ext cx="1335118"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userDrawn="1"/>
        </p:nvSpPr>
        <p:spPr>
          <a:xfrm>
            <a:off x="6518474" y="3960264"/>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r>
              <a:rPr lang="en-US" sz="1800" b="0" dirty="0">
                <a:latin typeface="UTM Avo" panose="02040603050506020204" pitchFamily="18" charset="0"/>
              </a:rPr>
              <a:t>Cloud</a:t>
            </a:r>
          </a:p>
        </p:txBody>
      </p:sp>
      <p:cxnSp>
        <p:nvCxnSpPr>
          <p:cNvPr id="24" name="直線コネクタ 23"/>
          <p:cNvCxnSpPr>
            <a:stCxn id="21" idx="6"/>
            <a:endCxn id="25" idx="2"/>
          </p:cNvCxnSpPr>
          <p:nvPr userDrawn="1"/>
        </p:nvCxnSpPr>
        <p:spPr>
          <a:xfrm>
            <a:off x="7778723" y="4590334"/>
            <a:ext cx="1368271"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5" name="円/楕円 24"/>
          <p:cNvSpPr/>
          <p:nvPr userDrawn="1"/>
        </p:nvSpPr>
        <p:spPr>
          <a:xfrm>
            <a:off x="9146994" y="3960264"/>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r>
              <a:rPr lang="en-US" sz="1800" b="0" dirty="0">
                <a:latin typeface="UTM Avo" panose="02040603050506020204" pitchFamily="18" charset="0"/>
              </a:rPr>
              <a:t>AI</a:t>
            </a:r>
          </a:p>
        </p:txBody>
      </p:sp>
      <p:cxnSp>
        <p:nvCxnSpPr>
          <p:cNvPr id="30" name="直線コネクタ 29"/>
          <p:cNvCxnSpPr>
            <a:stCxn id="25" idx="6"/>
            <a:endCxn id="31" idx="2"/>
          </p:cNvCxnSpPr>
          <p:nvPr userDrawn="1"/>
        </p:nvCxnSpPr>
        <p:spPr>
          <a:xfrm flipV="1">
            <a:off x="10407243" y="4581944"/>
            <a:ext cx="1365416"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1" name="円/楕円 30"/>
          <p:cNvSpPr/>
          <p:nvPr userDrawn="1"/>
        </p:nvSpPr>
        <p:spPr>
          <a:xfrm>
            <a:off x="11772660" y="3951873"/>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r>
              <a:rPr lang="en-US" sz="1800" dirty="0">
                <a:latin typeface="UTM Avo" panose="02040603050506020204" pitchFamily="18" charset="0"/>
              </a:rPr>
              <a:t>VXP</a:t>
            </a:r>
          </a:p>
        </p:txBody>
      </p:sp>
      <p:sp>
        <p:nvSpPr>
          <p:cNvPr id="34" name="円/楕円 33"/>
          <p:cNvSpPr/>
          <p:nvPr userDrawn="1"/>
        </p:nvSpPr>
        <p:spPr>
          <a:xfrm>
            <a:off x="5291377" y="5949015"/>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r>
              <a:rPr lang="en-US" sz="1800" dirty="0">
                <a:latin typeface="UTM Avo" panose="02040603050506020204" pitchFamily="18" charset="0"/>
              </a:rPr>
              <a:t>Big Data</a:t>
            </a:r>
          </a:p>
        </p:txBody>
      </p:sp>
      <p:cxnSp>
        <p:nvCxnSpPr>
          <p:cNvPr id="36" name="直線コネクタ 35"/>
          <p:cNvCxnSpPr>
            <a:stCxn id="34" idx="6"/>
            <a:endCxn id="37" idx="2"/>
          </p:cNvCxnSpPr>
          <p:nvPr userDrawn="1"/>
        </p:nvCxnSpPr>
        <p:spPr>
          <a:xfrm flipV="1">
            <a:off x="6551626" y="6579015"/>
            <a:ext cx="1335118"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7" name="円/楕円 36"/>
          <p:cNvSpPr/>
          <p:nvPr userDrawn="1"/>
        </p:nvSpPr>
        <p:spPr>
          <a:xfrm>
            <a:off x="7886745" y="5948945"/>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r>
              <a:rPr lang="en-US" sz="1800" dirty="0">
                <a:latin typeface="UTM Avo" panose="02040603050506020204" pitchFamily="18" charset="0"/>
              </a:rPr>
              <a:t>Blockchain</a:t>
            </a:r>
          </a:p>
        </p:txBody>
      </p:sp>
      <p:cxnSp>
        <p:nvCxnSpPr>
          <p:cNvPr id="39" name="直線コネクタ 38"/>
          <p:cNvCxnSpPr>
            <a:stCxn id="37" idx="6"/>
            <a:endCxn id="40" idx="2"/>
          </p:cNvCxnSpPr>
          <p:nvPr userDrawn="1"/>
        </p:nvCxnSpPr>
        <p:spPr>
          <a:xfrm>
            <a:off x="9146994" y="6579015"/>
            <a:ext cx="1368271"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0" name="円/楕円 39"/>
          <p:cNvSpPr/>
          <p:nvPr userDrawn="1"/>
        </p:nvSpPr>
        <p:spPr>
          <a:xfrm>
            <a:off x="10515265" y="5948945"/>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r>
              <a:rPr lang="en-US" sz="1800" dirty="0">
                <a:latin typeface="UTM Avo" panose="02040603050506020204" pitchFamily="18" charset="0"/>
              </a:rPr>
              <a:t>IoT</a:t>
            </a:r>
          </a:p>
        </p:txBody>
      </p:sp>
      <p:cxnSp>
        <p:nvCxnSpPr>
          <p:cNvPr id="42" name="直線コネクタ 41"/>
          <p:cNvCxnSpPr>
            <a:stCxn id="40" idx="6"/>
            <a:endCxn id="43" idx="2"/>
          </p:cNvCxnSpPr>
          <p:nvPr userDrawn="1"/>
        </p:nvCxnSpPr>
        <p:spPr>
          <a:xfrm flipV="1">
            <a:off x="11775514" y="6570625"/>
            <a:ext cx="1365416"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p:cNvSpPr/>
          <p:nvPr userDrawn="1"/>
        </p:nvSpPr>
        <p:spPr>
          <a:xfrm>
            <a:off x="13140931" y="5940554"/>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r>
              <a:rPr lang="en-US" sz="1400" dirty="0">
                <a:latin typeface="UTM Avo" panose="02040603050506020204" pitchFamily="18" charset="0"/>
              </a:rPr>
              <a:t>Cyber</a:t>
            </a:r>
            <a:r>
              <a:rPr lang="en-US" sz="1400" baseline="0" dirty="0">
                <a:latin typeface="UTM Avo" panose="02040603050506020204" pitchFamily="18" charset="0"/>
              </a:rPr>
              <a:t> Security</a:t>
            </a:r>
            <a:endParaRPr lang="en-US" sz="1400" dirty="0">
              <a:latin typeface="UTM Avo" panose="02040603050506020204" pitchFamily="18" charset="0"/>
            </a:endParaRPr>
          </a:p>
        </p:txBody>
      </p:sp>
      <p:sp>
        <p:nvSpPr>
          <p:cNvPr id="45" name="テキスト プレースホルダー 7"/>
          <p:cNvSpPr>
            <a:spLocks noGrp="1"/>
          </p:cNvSpPr>
          <p:nvPr>
            <p:ph type="body" sz="quarter" idx="53" hasCustomPrompt="1"/>
          </p:nvPr>
        </p:nvSpPr>
        <p:spPr>
          <a:xfrm>
            <a:off x="15733443" y="5940554"/>
            <a:ext cx="1260109" cy="126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baseline="0">
                <a:solidFill>
                  <a:schemeClr val="bg2"/>
                </a:solidFill>
                <a:latin typeface="UTM Avo" panose="02040603050506020204" pitchFamily="18" charset="0"/>
              </a:defRPr>
            </a:lvl1pPr>
          </a:lstStyle>
          <a:p>
            <a:pPr lvl="0"/>
            <a:r>
              <a:rPr lang="en-US" dirty="0"/>
              <a:t>Kết luận</a:t>
            </a:r>
          </a:p>
        </p:txBody>
      </p:sp>
      <p:cxnSp>
        <p:nvCxnSpPr>
          <p:cNvPr id="46" name="直線コネクタ 45"/>
          <p:cNvCxnSpPr>
            <a:stCxn id="43" idx="6"/>
            <a:endCxn id="45" idx="2"/>
          </p:cNvCxnSpPr>
          <p:nvPr userDrawn="1"/>
        </p:nvCxnSpPr>
        <p:spPr>
          <a:xfrm flipV="1">
            <a:off x="14401180" y="6570554"/>
            <a:ext cx="1332264"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1" idx="6"/>
          </p:cNvCxnSpPr>
          <p:nvPr userDrawn="1"/>
        </p:nvCxnSpPr>
        <p:spPr>
          <a:xfrm>
            <a:off x="13032909" y="4581944"/>
            <a:ext cx="215903" cy="998571"/>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a:off x="3409725" y="2556178"/>
            <a:ext cx="2277591" cy="1301110"/>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68" name="二等辺三角形 6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71" name="テキスト プレースホルダー 70"/>
          <p:cNvSpPr>
            <a:spLocks noGrp="1"/>
          </p:cNvSpPr>
          <p:nvPr>
            <p:ph type="body" sz="quarter" idx="54" hasCustomPrompt="1"/>
          </p:nvPr>
        </p:nvSpPr>
        <p:spPr>
          <a:xfrm>
            <a:off x="3526888" y="2675042"/>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72" name="グループ化 71"/>
          <p:cNvGrpSpPr/>
          <p:nvPr userDrawn="1"/>
        </p:nvGrpSpPr>
        <p:grpSpPr>
          <a:xfrm>
            <a:off x="6009803" y="2556178"/>
            <a:ext cx="2277591" cy="1301110"/>
            <a:chOff x="3409429" y="2695228"/>
            <a:chExt cx="2277393" cy="1301110"/>
          </a:xfrm>
        </p:grpSpPr>
        <p:sp>
          <p:nvSpPr>
            <p:cNvPr id="73" name="正方形/長方形 7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74" name="二等辺三角形 7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75" name="テキスト プレースホルダー 70"/>
          <p:cNvSpPr>
            <a:spLocks noGrp="1"/>
          </p:cNvSpPr>
          <p:nvPr>
            <p:ph type="body" sz="quarter" idx="55" hasCustomPrompt="1"/>
          </p:nvPr>
        </p:nvSpPr>
        <p:spPr>
          <a:xfrm>
            <a:off x="6126966" y="2675042"/>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76" name="グループ化 75"/>
          <p:cNvGrpSpPr/>
          <p:nvPr userDrawn="1"/>
        </p:nvGrpSpPr>
        <p:grpSpPr>
          <a:xfrm>
            <a:off x="8651756" y="2551212"/>
            <a:ext cx="2277591" cy="1301110"/>
            <a:chOff x="3409429" y="2695228"/>
            <a:chExt cx="2277393" cy="1301110"/>
          </a:xfrm>
        </p:grpSpPr>
        <p:sp>
          <p:nvSpPr>
            <p:cNvPr id="77" name="正方形/長方形 7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78" name="二等辺三角形 7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79" name="テキスト プレースホルダー 70"/>
          <p:cNvSpPr>
            <a:spLocks noGrp="1"/>
          </p:cNvSpPr>
          <p:nvPr>
            <p:ph type="body" sz="quarter" idx="56" hasCustomPrompt="1"/>
          </p:nvPr>
        </p:nvSpPr>
        <p:spPr>
          <a:xfrm>
            <a:off x="8768919" y="2670076"/>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80" name="グループ化 79"/>
          <p:cNvGrpSpPr/>
          <p:nvPr userDrawn="1"/>
        </p:nvGrpSpPr>
        <p:grpSpPr>
          <a:xfrm>
            <a:off x="11277422" y="2551212"/>
            <a:ext cx="2277591" cy="1301110"/>
            <a:chOff x="3409429" y="2695228"/>
            <a:chExt cx="2277393" cy="1301110"/>
          </a:xfrm>
        </p:grpSpPr>
        <p:sp>
          <p:nvSpPr>
            <p:cNvPr id="81" name="正方形/長方形 8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82" name="二等辺三角形 8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83" name="テキスト プレースホルダー 70"/>
          <p:cNvSpPr>
            <a:spLocks noGrp="1"/>
          </p:cNvSpPr>
          <p:nvPr>
            <p:ph type="body" sz="quarter" idx="57" hasCustomPrompt="1"/>
          </p:nvPr>
        </p:nvSpPr>
        <p:spPr>
          <a:xfrm>
            <a:off x="11394585" y="2670076"/>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84" name="グループ化 83"/>
          <p:cNvGrpSpPr/>
          <p:nvPr userDrawn="1"/>
        </p:nvGrpSpPr>
        <p:grpSpPr>
          <a:xfrm rot="10800000">
            <a:off x="4782706" y="7385680"/>
            <a:ext cx="2277591" cy="1301110"/>
            <a:chOff x="3409429" y="2695228"/>
            <a:chExt cx="2277393" cy="1301110"/>
          </a:xfrm>
        </p:grpSpPr>
        <p:sp>
          <p:nvSpPr>
            <p:cNvPr id="85" name="正方形/長方形 8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86" name="二等辺三角形 8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87" name="テキスト プレースホルダー 70"/>
          <p:cNvSpPr>
            <a:spLocks noGrp="1"/>
          </p:cNvSpPr>
          <p:nvPr>
            <p:ph type="body" sz="quarter" idx="58" hasCustomPrompt="1"/>
          </p:nvPr>
        </p:nvSpPr>
        <p:spPr>
          <a:xfrm>
            <a:off x="4899869" y="7787610"/>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88" name="グループ化 87"/>
          <p:cNvGrpSpPr/>
          <p:nvPr userDrawn="1"/>
        </p:nvGrpSpPr>
        <p:grpSpPr>
          <a:xfrm rot="10800000">
            <a:off x="7382784" y="7385680"/>
            <a:ext cx="2277591" cy="1301110"/>
            <a:chOff x="3409429" y="2695228"/>
            <a:chExt cx="2277393" cy="1301110"/>
          </a:xfrm>
        </p:grpSpPr>
        <p:sp>
          <p:nvSpPr>
            <p:cNvPr id="89" name="正方形/長方形 88"/>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0" name="二等辺三角形 89"/>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1" name="テキスト プレースホルダー 70"/>
          <p:cNvSpPr>
            <a:spLocks noGrp="1"/>
          </p:cNvSpPr>
          <p:nvPr>
            <p:ph type="body" sz="quarter" idx="59" hasCustomPrompt="1"/>
          </p:nvPr>
        </p:nvSpPr>
        <p:spPr>
          <a:xfrm>
            <a:off x="7499947" y="7787610"/>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92" name="グループ化 91"/>
          <p:cNvGrpSpPr/>
          <p:nvPr userDrawn="1"/>
        </p:nvGrpSpPr>
        <p:grpSpPr>
          <a:xfrm rot="10800000">
            <a:off x="10024737" y="7380714"/>
            <a:ext cx="2277591" cy="1301110"/>
            <a:chOff x="3409429" y="2695228"/>
            <a:chExt cx="2277393" cy="1301110"/>
          </a:xfrm>
        </p:grpSpPr>
        <p:sp>
          <p:nvSpPr>
            <p:cNvPr id="93" name="正方形/長方形 9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4" name="二等辺三角形 9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5" name="テキスト プレースホルダー 70"/>
          <p:cNvSpPr>
            <a:spLocks noGrp="1"/>
          </p:cNvSpPr>
          <p:nvPr>
            <p:ph type="body" sz="quarter" idx="60" hasCustomPrompt="1"/>
          </p:nvPr>
        </p:nvSpPr>
        <p:spPr>
          <a:xfrm>
            <a:off x="10141900" y="7782644"/>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96" name="グループ化 95"/>
          <p:cNvGrpSpPr/>
          <p:nvPr userDrawn="1"/>
        </p:nvGrpSpPr>
        <p:grpSpPr>
          <a:xfrm rot="10800000">
            <a:off x="12650403" y="7380714"/>
            <a:ext cx="2277591" cy="1301110"/>
            <a:chOff x="3409429" y="2695228"/>
            <a:chExt cx="2277393" cy="1301110"/>
          </a:xfrm>
        </p:grpSpPr>
        <p:sp>
          <p:nvSpPr>
            <p:cNvPr id="97" name="正方形/長方形 9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8" name="二等辺三角形 9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9" name="テキスト プレースホルダー 70"/>
          <p:cNvSpPr>
            <a:spLocks noGrp="1"/>
          </p:cNvSpPr>
          <p:nvPr>
            <p:ph type="body" sz="quarter" idx="61" hasCustomPrompt="1"/>
          </p:nvPr>
        </p:nvSpPr>
        <p:spPr>
          <a:xfrm>
            <a:off x="12767566" y="7782644"/>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cxnSp>
        <p:nvCxnSpPr>
          <p:cNvPr id="102" name="直線コネクタ 101"/>
          <p:cNvCxnSpPr/>
          <p:nvPr userDrawn="1"/>
        </p:nvCxnSpPr>
        <p:spPr>
          <a:xfrm flipH="1">
            <a:off x="4782705" y="5580514"/>
            <a:ext cx="846610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48"/>
          <p:cNvCxnSpPr>
            <a:endCxn id="34" idx="2"/>
          </p:cNvCxnSpPr>
          <p:nvPr userDrawn="1"/>
        </p:nvCxnSpPr>
        <p:spPr>
          <a:xfrm rot="16200000" flipH="1">
            <a:off x="4537757" y="5825463"/>
            <a:ext cx="998571" cy="508672"/>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low 2 with Tex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3F339DBC-4960-4C95-896D-287A4CE6B4E8}"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円/楕円 7"/>
          <p:cNvSpPr/>
          <p:nvPr userDrawn="1"/>
        </p:nvSpPr>
        <p:spPr>
          <a:xfrm>
            <a:off x="3923107" y="3816318"/>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12" name="テキスト プレースホルダー 7"/>
          <p:cNvSpPr>
            <a:spLocks noGrp="1"/>
          </p:cNvSpPr>
          <p:nvPr>
            <p:ph type="body" sz="quarter" idx="28" hasCustomPrompt="1"/>
          </p:nvPr>
        </p:nvSpPr>
        <p:spPr>
          <a:xfrm>
            <a:off x="1330594" y="3816318"/>
            <a:ext cx="1260109" cy="126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cxnSp>
        <p:nvCxnSpPr>
          <p:cNvPr id="14" name="直線コネクタ 13"/>
          <p:cNvCxnSpPr>
            <a:stCxn id="12" idx="6"/>
            <a:endCxn id="8" idx="2"/>
          </p:cNvCxnSpPr>
          <p:nvPr userDrawn="1"/>
        </p:nvCxnSpPr>
        <p:spPr>
          <a:xfrm>
            <a:off x="2590703" y="4446318"/>
            <a:ext cx="1332404"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6"/>
            <a:endCxn id="21" idx="2"/>
          </p:cNvCxnSpPr>
          <p:nvPr userDrawn="1"/>
        </p:nvCxnSpPr>
        <p:spPr>
          <a:xfrm flipV="1">
            <a:off x="5183356" y="4446318"/>
            <a:ext cx="1335118"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userDrawn="1"/>
        </p:nvSpPr>
        <p:spPr>
          <a:xfrm>
            <a:off x="6518474" y="3816248"/>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cxnSp>
        <p:nvCxnSpPr>
          <p:cNvPr id="24" name="直線コネクタ 23"/>
          <p:cNvCxnSpPr>
            <a:stCxn id="21" idx="6"/>
            <a:endCxn id="25" idx="2"/>
          </p:cNvCxnSpPr>
          <p:nvPr userDrawn="1"/>
        </p:nvCxnSpPr>
        <p:spPr>
          <a:xfrm>
            <a:off x="7778723" y="4446318"/>
            <a:ext cx="1368271"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5" name="円/楕円 24"/>
          <p:cNvSpPr/>
          <p:nvPr userDrawn="1"/>
        </p:nvSpPr>
        <p:spPr>
          <a:xfrm>
            <a:off x="9146994" y="3816248"/>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cxnSp>
        <p:nvCxnSpPr>
          <p:cNvPr id="30" name="直線コネクタ 29"/>
          <p:cNvCxnSpPr>
            <a:stCxn id="25" idx="6"/>
            <a:endCxn id="31" idx="2"/>
          </p:cNvCxnSpPr>
          <p:nvPr userDrawn="1"/>
        </p:nvCxnSpPr>
        <p:spPr>
          <a:xfrm flipV="1">
            <a:off x="10407243" y="4437928"/>
            <a:ext cx="1365416"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1" name="円/楕円 30"/>
          <p:cNvSpPr/>
          <p:nvPr userDrawn="1"/>
        </p:nvSpPr>
        <p:spPr>
          <a:xfrm>
            <a:off x="11772660" y="3807857"/>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34" name="円/楕円 33"/>
          <p:cNvSpPr/>
          <p:nvPr userDrawn="1"/>
        </p:nvSpPr>
        <p:spPr>
          <a:xfrm>
            <a:off x="5291377" y="5804999"/>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cxnSp>
        <p:nvCxnSpPr>
          <p:cNvPr id="36" name="直線コネクタ 35"/>
          <p:cNvCxnSpPr>
            <a:stCxn id="34" idx="6"/>
            <a:endCxn id="37" idx="2"/>
          </p:cNvCxnSpPr>
          <p:nvPr userDrawn="1"/>
        </p:nvCxnSpPr>
        <p:spPr>
          <a:xfrm flipV="1">
            <a:off x="6551626" y="6434999"/>
            <a:ext cx="1335118"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7" name="円/楕円 36"/>
          <p:cNvSpPr/>
          <p:nvPr userDrawn="1"/>
        </p:nvSpPr>
        <p:spPr>
          <a:xfrm>
            <a:off x="7886745" y="5804929"/>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cxnSp>
        <p:nvCxnSpPr>
          <p:cNvPr id="39" name="直線コネクタ 38"/>
          <p:cNvCxnSpPr>
            <a:stCxn id="37" idx="6"/>
            <a:endCxn id="40" idx="2"/>
          </p:cNvCxnSpPr>
          <p:nvPr userDrawn="1"/>
        </p:nvCxnSpPr>
        <p:spPr>
          <a:xfrm>
            <a:off x="9146994" y="6434999"/>
            <a:ext cx="1368271"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0" name="円/楕円 39"/>
          <p:cNvSpPr/>
          <p:nvPr userDrawn="1"/>
        </p:nvSpPr>
        <p:spPr>
          <a:xfrm>
            <a:off x="10515265" y="5804929"/>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cxnSp>
        <p:nvCxnSpPr>
          <p:cNvPr id="42" name="直線コネクタ 41"/>
          <p:cNvCxnSpPr>
            <a:stCxn id="40" idx="6"/>
            <a:endCxn id="43" idx="2"/>
          </p:cNvCxnSpPr>
          <p:nvPr userDrawn="1"/>
        </p:nvCxnSpPr>
        <p:spPr>
          <a:xfrm flipV="1">
            <a:off x="11775514" y="6426609"/>
            <a:ext cx="1365416"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p:cNvSpPr/>
          <p:nvPr userDrawn="1"/>
        </p:nvSpPr>
        <p:spPr>
          <a:xfrm>
            <a:off x="13140931" y="5796538"/>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cxnSp>
        <p:nvCxnSpPr>
          <p:cNvPr id="46" name="直線コネクタ 45"/>
          <p:cNvCxnSpPr>
            <a:stCxn id="43" idx="6"/>
          </p:cNvCxnSpPr>
          <p:nvPr userDrawn="1"/>
        </p:nvCxnSpPr>
        <p:spPr>
          <a:xfrm>
            <a:off x="14401180" y="6426608"/>
            <a:ext cx="2107244"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1" idx="6"/>
          </p:cNvCxnSpPr>
          <p:nvPr userDrawn="1"/>
        </p:nvCxnSpPr>
        <p:spPr>
          <a:xfrm>
            <a:off x="13032909" y="4437928"/>
            <a:ext cx="215903" cy="998571"/>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a:off x="3409725" y="2412162"/>
            <a:ext cx="2277591" cy="1301110"/>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68" name="二等辺三角形 6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71" name="テキスト プレースホルダー 70"/>
          <p:cNvSpPr>
            <a:spLocks noGrp="1"/>
          </p:cNvSpPr>
          <p:nvPr>
            <p:ph type="body" sz="quarter" idx="54" hasCustomPrompt="1"/>
          </p:nvPr>
        </p:nvSpPr>
        <p:spPr>
          <a:xfrm>
            <a:off x="3526888" y="2531026"/>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72" name="グループ化 71"/>
          <p:cNvGrpSpPr/>
          <p:nvPr userDrawn="1"/>
        </p:nvGrpSpPr>
        <p:grpSpPr>
          <a:xfrm>
            <a:off x="6009803" y="2412162"/>
            <a:ext cx="2277591" cy="1301110"/>
            <a:chOff x="3409429" y="2695228"/>
            <a:chExt cx="2277393" cy="1301110"/>
          </a:xfrm>
        </p:grpSpPr>
        <p:sp>
          <p:nvSpPr>
            <p:cNvPr id="73" name="正方形/長方形 7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74" name="二等辺三角形 7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75" name="テキスト プレースホルダー 70"/>
          <p:cNvSpPr>
            <a:spLocks noGrp="1"/>
          </p:cNvSpPr>
          <p:nvPr>
            <p:ph type="body" sz="quarter" idx="55" hasCustomPrompt="1"/>
          </p:nvPr>
        </p:nvSpPr>
        <p:spPr>
          <a:xfrm>
            <a:off x="6126966" y="2531026"/>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76" name="グループ化 75"/>
          <p:cNvGrpSpPr/>
          <p:nvPr userDrawn="1"/>
        </p:nvGrpSpPr>
        <p:grpSpPr>
          <a:xfrm>
            <a:off x="8651756" y="2407196"/>
            <a:ext cx="2277591" cy="1301110"/>
            <a:chOff x="3409429" y="2695228"/>
            <a:chExt cx="2277393" cy="1301110"/>
          </a:xfrm>
        </p:grpSpPr>
        <p:sp>
          <p:nvSpPr>
            <p:cNvPr id="77" name="正方形/長方形 7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78" name="二等辺三角形 7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79" name="テキスト プレースホルダー 70"/>
          <p:cNvSpPr>
            <a:spLocks noGrp="1"/>
          </p:cNvSpPr>
          <p:nvPr>
            <p:ph type="body" sz="quarter" idx="56" hasCustomPrompt="1"/>
          </p:nvPr>
        </p:nvSpPr>
        <p:spPr>
          <a:xfrm>
            <a:off x="8768919" y="2526060"/>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80" name="グループ化 79"/>
          <p:cNvGrpSpPr/>
          <p:nvPr userDrawn="1"/>
        </p:nvGrpSpPr>
        <p:grpSpPr>
          <a:xfrm>
            <a:off x="11277422" y="2407196"/>
            <a:ext cx="2277591" cy="1301110"/>
            <a:chOff x="3409429" y="2695228"/>
            <a:chExt cx="2277393" cy="1301110"/>
          </a:xfrm>
        </p:grpSpPr>
        <p:sp>
          <p:nvSpPr>
            <p:cNvPr id="81" name="正方形/長方形 8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82" name="二等辺三角形 8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83" name="テキスト プレースホルダー 70"/>
          <p:cNvSpPr>
            <a:spLocks noGrp="1"/>
          </p:cNvSpPr>
          <p:nvPr>
            <p:ph type="body" sz="quarter" idx="57" hasCustomPrompt="1"/>
          </p:nvPr>
        </p:nvSpPr>
        <p:spPr>
          <a:xfrm>
            <a:off x="11394585" y="2526060"/>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84" name="グループ化 83"/>
          <p:cNvGrpSpPr/>
          <p:nvPr userDrawn="1"/>
        </p:nvGrpSpPr>
        <p:grpSpPr>
          <a:xfrm rot="10800000">
            <a:off x="4782705" y="7241664"/>
            <a:ext cx="2277591" cy="1506992"/>
            <a:chOff x="3409429" y="2695228"/>
            <a:chExt cx="2277393" cy="1301110"/>
          </a:xfrm>
        </p:grpSpPr>
        <p:sp>
          <p:nvSpPr>
            <p:cNvPr id="85" name="正方形/長方形 8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86" name="二等辺三角形 8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87" name="テキスト プレースホルダー 70"/>
          <p:cNvSpPr>
            <a:spLocks noGrp="1"/>
          </p:cNvSpPr>
          <p:nvPr>
            <p:ph type="body" sz="quarter" idx="58" hasCustomPrompt="1"/>
          </p:nvPr>
        </p:nvSpPr>
        <p:spPr>
          <a:xfrm>
            <a:off x="4899869" y="7643594"/>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88" name="グループ化 87"/>
          <p:cNvGrpSpPr/>
          <p:nvPr userDrawn="1"/>
        </p:nvGrpSpPr>
        <p:grpSpPr>
          <a:xfrm rot="10800000">
            <a:off x="7382783" y="7241664"/>
            <a:ext cx="2277591" cy="1507132"/>
            <a:chOff x="3409429" y="2695228"/>
            <a:chExt cx="2277393" cy="1301110"/>
          </a:xfrm>
        </p:grpSpPr>
        <p:sp>
          <p:nvSpPr>
            <p:cNvPr id="89" name="正方形/長方形 88"/>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0" name="二等辺三角形 89"/>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1" name="テキスト プレースホルダー 70"/>
          <p:cNvSpPr>
            <a:spLocks noGrp="1"/>
          </p:cNvSpPr>
          <p:nvPr>
            <p:ph type="body" sz="quarter" idx="59" hasCustomPrompt="1"/>
          </p:nvPr>
        </p:nvSpPr>
        <p:spPr>
          <a:xfrm>
            <a:off x="7499947" y="7643594"/>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92" name="グループ化 91"/>
          <p:cNvGrpSpPr/>
          <p:nvPr userDrawn="1"/>
        </p:nvGrpSpPr>
        <p:grpSpPr>
          <a:xfrm rot="10800000">
            <a:off x="10024736" y="7236697"/>
            <a:ext cx="2277591" cy="1511953"/>
            <a:chOff x="3409429" y="2695228"/>
            <a:chExt cx="2277393" cy="1301110"/>
          </a:xfrm>
        </p:grpSpPr>
        <p:sp>
          <p:nvSpPr>
            <p:cNvPr id="93" name="正方形/長方形 9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4" name="二等辺三角形 9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5" name="テキスト プレースホルダー 70"/>
          <p:cNvSpPr>
            <a:spLocks noGrp="1"/>
          </p:cNvSpPr>
          <p:nvPr>
            <p:ph type="body" sz="quarter" idx="60" hasCustomPrompt="1"/>
          </p:nvPr>
        </p:nvSpPr>
        <p:spPr>
          <a:xfrm>
            <a:off x="10141900" y="7638628"/>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96" name="グループ化 95"/>
          <p:cNvGrpSpPr/>
          <p:nvPr userDrawn="1"/>
        </p:nvGrpSpPr>
        <p:grpSpPr>
          <a:xfrm rot="10800000">
            <a:off x="12650402" y="7236698"/>
            <a:ext cx="2277591" cy="1511952"/>
            <a:chOff x="3409429" y="2695228"/>
            <a:chExt cx="2277393" cy="1301110"/>
          </a:xfrm>
        </p:grpSpPr>
        <p:sp>
          <p:nvSpPr>
            <p:cNvPr id="97" name="正方形/長方形 9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8" name="二等辺三角形 9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9" name="テキスト プレースホルダー 70"/>
          <p:cNvSpPr>
            <a:spLocks noGrp="1"/>
          </p:cNvSpPr>
          <p:nvPr>
            <p:ph type="body" sz="quarter" idx="61" hasCustomPrompt="1"/>
          </p:nvPr>
        </p:nvSpPr>
        <p:spPr>
          <a:xfrm>
            <a:off x="12767566" y="7638628"/>
            <a:ext cx="2016399" cy="817240"/>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cxnSp>
        <p:nvCxnSpPr>
          <p:cNvPr id="102" name="直線コネクタ 101"/>
          <p:cNvCxnSpPr/>
          <p:nvPr userDrawn="1"/>
        </p:nvCxnSpPr>
        <p:spPr>
          <a:xfrm flipH="1">
            <a:off x="4782705" y="5436498"/>
            <a:ext cx="846610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48"/>
          <p:cNvCxnSpPr>
            <a:endCxn id="34" idx="2"/>
          </p:cNvCxnSpPr>
          <p:nvPr userDrawn="1"/>
        </p:nvCxnSpPr>
        <p:spPr>
          <a:xfrm rot="16200000" flipH="1">
            <a:off x="4537757" y="5681447"/>
            <a:ext cx="998571" cy="508672"/>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4209972" y="4225847"/>
            <a:ext cx="768747" cy="400110"/>
          </a:xfrm>
          <a:prstGeom prst="rect">
            <a:avLst/>
          </a:prstGeom>
          <a:noFill/>
        </p:spPr>
        <p:txBody>
          <a:bodyPr wrap="square" rtlCol="0">
            <a:spAutoFit/>
          </a:bodyPr>
          <a:lstStyle/>
          <a:p>
            <a:r>
              <a:rPr lang="en-US" sz="2000" dirty="0">
                <a:latin typeface="UTM Avo" panose="02040603050506020204" pitchFamily="18" charset="0"/>
              </a:rPr>
              <a:t>2011</a:t>
            </a:r>
          </a:p>
        </p:txBody>
      </p:sp>
      <p:sp>
        <p:nvSpPr>
          <p:cNvPr id="70" name="TextBox 69"/>
          <p:cNvSpPr txBox="1"/>
          <p:nvPr userDrawn="1"/>
        </p:nvSpPr>
        <p:spPr>
          <a:xfrm>
            <a:off x="6797308" y="4246263"/>
            <a:ext cx="768747" cy="400110"/>
          </a:xfrm>
          <a:prstGeom prst="rect">
            <a:avLst/>
          </a:prstGeom>
          <a:noFill/>
        </p:spPr>
        <p:txBody>
          <a:bodyPr wrap="square" rtlCol="0">
            <a:spAutoFit/>
          </a:bodyPr>
          <a:lstStyle/>
          <a:p>
            <a:r>
              <a:rPr lang="en-US" sz="2000">
                <a:latin typeface="UTM Avo" panose="02040603050506020204" pitchFamily="18" charset="0"/>
              </a:rPr>
              <a:t>2012</a:t>
            </a:r>
          </a:p>
        </p:txBody>
      </p:sp>
      <p:sp>
        <p:nvSpPr>
          <p:cNvPr id="100" name="TextBox 99"/>
          <p:cNvSpPr txBox="1"/>
          <p:nvPr userDrawn="1"/>
        </p:nvSpPr>
        <p:spPr>
          <a:xfrm>
            <a:off x="9388428" y="4219429"/>
            <a:ext cx="768747" cy="400110"/>
          </a:xfrm>
          <a:prstGeom prst="rect">
            <a:avLst/>
          </a:prstGeom>
          <a:noFill/>
        </p:spPr>
        <p:txBody>
          <a:bodyPr wrap="square" rtlCol="0">
            <a:spAutoFit/>
          </a:bodyPr>
          <a:lstStyle/>
          <a:p>
            <a:r>
              <a:rPr lang="en-US" sz="2000">
                <a:latin typeface="UTM Avo" panose="02040603050506020204" pitchFamily="18" charset="0"/>
              </a:rPr>
              <a:t>2013</a:t>
            </a:r>
          </a:p>
        </p:txBody>
      </p:sp>
      <p:sp>
        <p:nvSpPr>
          <p:cNvPr id="101" name="TextBox 100"/>
          <p:cNvSpPr txBox="1"/>
          <p:nvPr userDrawn="1"/>
        </p:nvSpPr>
        <p:spPr>
          <a:xfrm>
            <a:off x="12031843" y="4205363"/>
            <a:ext cx="768747" cy="400110"/>
          </a:xfrm>
          <a:prstGeom prst="rect">
            <a:avLst/>
          </a:prstGeom>
          <a:noFill/>
        </p:spPr>
        <p:txBody>
          <a:bodyPr wrap="square" rtlCol="0">
            <a:spAutoFit/>
          </a:bodyPr>
          <a:lstStyle/>
          <a:p>
            <a:r>
              <a:rPr lang="en-US" sz="2000">
                <a:latin typeface="UTM Avo" panose="02040603050506020204" pitchFamily="18" charset="0"/>
              </a:rPr>
              <a:t>2014</a:t>
            </a:r>
          </a:p>
        </p:txBody>
      </p:sp>
      <p:sp>
        <p:nvSpPr>
          <p:cNvPr id="103" name="TextBox 102"/>
          <p:cNvSpPr txBox="1"/>
          <p:nvPr userDrawn="1"/>
        </p:nvSpPr>
        <p:spPr>
          <a:xfrm>
            <a:off x="5573137" y="6217553"/>
            <a:ext cx="768747" cy="400110"/>
          </a:xfrm>
          <a:prstGeom prst="rect">
            <a:avLst/>
          </a:prstGeom>
          <a:noFill/>
        </p:spPr>
        <p:txBody>
          <a:bodyPr wrap="square" rtlCol="0">
            <a:spAutoFit/>
          </a:bodyPr>
          <a:lstStyle/>
          <a:p>
            <a:r>
              <a:rPr lang="en-US" sz="2000">
                <a:latin typeface="UTM Avo" panose="02040603050506020204" pitchFamily="18" charset="0"/>
              </a:rPr>
              <a:t>2015</a:t>
            </a:r>
          </a:p>
        </p:txBody>
      </p:sp>
      <p:sp>
        <p:nvSpPr>
          <p:cNvPr id="104" name="TextBox 103"/>
          <p:cNvSpPr txBox="1"/>
          <p:nvPr userDrawn="1"/>
        </p:nvSpPr>
        <p:spPr>
          <a:xfrm>
            <a:off x="8156749" y="6213822"/>
            <a:ext cx="768747" cy="400110"/>
          </a:xfrm>
          <a:prstGeom prst="rect">
            <a:avLst/>
          </a:prstGeom>
          <a:noFill/>
        </p:spPr>
        <p:txBody>
          <a:bodyPr wrap="square" rtlCol="0">
            <a:spAutoFit/>
          </a:bodyPr>
          <a:lstStyle/>
          <a:p>
            <a:r>
              <a:rPr lang="en-US" sz="2000">
                <a:latin typeface="UTM Avo" panose="02040603050506020204" pitchFamily="18" charset="0"/>
              </a:rPr>
              <a:t>2016</a:t>
            </a:r>
          </a:p>
        </p:txBody>
      </p:sp>
      <p:sp>
        <p:nvSpPr>
          <p:cNvPr id="106" name="TextBox 105"/>
          <p:cNvSpPr txBox="1"/>
          <p:nvPr userDrawn="1"/>
        </p:nvSpPr>
        <p:spPr>
          <a:xfrm>
            <a:off x="10774448" y="6213822"/>
            <a:ext cx="768747" cy="400110"/>
          </a:xfrm>
          <a:prstGeom prst="rect">
            <a:avLst/>
          </a:prstGeom>
          <a:noFill/>
        </p:spPr>
        <p:txBody>
          <a:bodyPr wrap="square" rtlCol="0">
            <a:spAutoFit/>
          </a:bodyPr>
          <a:lstStyle/>
          <a:p>
            <a:r>
              <a:rPr lang="en-US" sz="2000">
                <a:latin typeface="UTM Avo" panose="02040603050506020204" pitchFamily="18" charset="0"/>
              </a:rPr>
              <a:t>2017</a:t>
            </a:r>
          </a:p>
        </p:txBody>
      </p:sp>
      <p:sp>
        <p:nvSpPr>
          <p:cNvPr id="107" name="TextBox 106"/>
          <p:cNvSpPr txBox="1"/>
          <p:nvPr userDrawn="1"/>
        </p:nvSpPr>
        <p:spPr>
          <a:xfrm>
            <a:off x="13410984" y="6210091"/>
            <a:ext cx="768747" cy="400110"/>
          </a:xfrm>
          <a:prstGeom prst="rect">
            <a:avLst/>
          </a:prstGeom>
          <a:noFill/>
        </p:spPr>
        <p:txBody>
          <a:bodyPr wrap="square" rtlCol="0">
            <a:spAutoFit/>
          </a:bodyPr>
          <a:lstStyle/>
          <a:p>
            <a:r>
              <a:rPr lang="en-US" sz="2000">
                <a:latin typeface="UTM Avo" panose="02040603050506020204" pitchFamily="18" charset="0"/>
              </a:rPr>
              <a:t>2018</a:t>
            </a:r>
          </a:p>
        </p:txBody>
      </p:sp>
      <p:pic>
        <p:nvPicPr>
          <p:cNvPr id="108" name="Picture 107"/>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5594035" y="5417364"/>
            <a:ext cx="1036837" cy="103683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9"/>
            <a:ext cx="15773400" cy="110592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1807436"/>
            <a:ext cx="15773400" cy="74580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98E25B1-5164-4F11-B691-B3A22957CE67}" type="slidenum">
              <a:rPr lang="en-US" smtClean="0"/>
              <a:t>‹#›</a:t>
            </a:fld>
            <a:endParaRPr lang="en-US"/>
          </a:p>
        </p:txBody>
      </p:sp>
      <p:pic>
        <p:nvPicPr>
          <p:cNvPr id="7" name="Picture 2" descr="VNPT | CAS – Central Authentication Service"/>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4029905" y="-299859"/>
            <a:ext cx="4162425" cy="1772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29B8C413-6887-48BA-935B-5EE5C9128CF8}"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4" name="山形 3"/>
          <p:cNvSpPr/>
          <p:nvPr userDrawn="1"/>
        </p:nvSpPr>
        <p:spPr>
          <a:xfrm>
            <a:off x="1006389" y="5503540"/>
            <a:ext cx="4104812" cy="432048"/>
          </a:xfrm>
          <a:prstGeom prst="chevron">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solidFill>
                <a:schemeClr val="tx1"/>
              </a:solidFill>
              <a:latin typeface="UTM Avo" panose="02040603050506020204" pitchFamily="18" charset="0"/>
            </a:endParaRPr>
          </a:p>
        </p:txBody>
      </p:sp>
      <p:sp>
        <p:nvSpPr>
          <p:cNvPr id="10" name="山形 9"/>
          <p:cNvSpPr/>
          <p:nvPr userDrawn="1"/>
        </p:nvSpPr>
        <p:spPr>
          <a:xfrm>
            <a:off x="5061429" y="5503540"/>
            <a:ext cx="4104812" cy="432048"/>
          </a:xfrm>
          <a:prstGeom prst="chevron">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dirty="0">
              <a:solidFill>
                <a:schemeClr val="tx1"/>
              </a:solidFill>
              <a:latin typeface="UTM Avo" panose="02040603050506020204" pitchFamily="18" charset="0"/>
            </a:endParaRPr>
          </a:p>
        </p:txBody>
      </p:sp>
      <p:sp>
        <p:nvSpPr>
          <p:cNvPr id="12" name="山形 11"/>
          <p:cNvSpPr/>
          <p:nvPr userDrawn="1"/>
        </p:nvSpPr>
        <p:spPr>
          <a:xfrm>
            <a:off x="9121758" y="5503540"/>
            <a:ext cx="4104812" cy="432048"/>
          </a:xfrm>
          <a:prstGeom prst="chevron">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solidFill>
                <a:schemeClr val="tx1"/>
              </a:solidFill>
              <a:latin typeface="UTM Avo" panose="02040603050506020204" pitchFamily="18" charset="0"/>
            </a:endParaRPr>
          </a:p>
        </p:txBody>
      </p:sp>
      <p:sp>
        <p:nvSpPr>
          <p:cNvPr id="13" name="山形 12"/>
          <p:cNvSpPr/>
          <p:nvPr userDrawn="1"/>
        </p:nvSpPr>
        <p:spPr>
          <a:xfrm>
            <a:off x="13176798" y="5503540"/>
            <a:ext cx="4104812" cy="432048"/>
          </a:xfrm>
          <a:prstGeom prst="chevron">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dirty="0">
              <a:solidFill>
                <a:schemeClr val="tx1"/>
              </a:solidFill>
              <a:latin typeface="UTM Avo" panose="02040603050506020204" pitchFamily="18" charset="0"/>
            </a:endParaRPr>
          </a:p>
        </p:txBody>
      </p:sp>
      <p:sp>
        <p:nvSpPr>
          <p:cNvPr id="18" name="図プレースホルダー 5"/>
          <p:cNvSpPr>
            <a:spLocks noGrp="1"/>
          </p:cNvSpPr>
          <p:nvPr>
            <p:ph type="pic" sz="quarter" idx="46" hasCustomPrompt="1"/>
          </p:nvPr>
        </p:nvSpPr>
        <p:spPr>
          <a:xfrm>
            <a:off x="11700505" y="6583660"/>
            <a:ext cx="862345" cy="862270"/>
          </a:xfrm>
        </p:spPr>
        <p:txBody>
          <a:bodyPr>
            <a:normAutofit/>
          </a:bodyPr>
          <a:lstStyle>
            <a:lvl1pPr>
              <a:defRPr sz="1100">
                <a:latin typeface="UTM Avo" panose="02040603050506020204" pitchFamily="18" charset="0"/>
              </a:defRPr>
            </a:lvl1pPr>
          </a:lstStyle>
          <a:p>
            <a:r>
              <a:rPr lang="en-US" dirty="0"/>
              <a:t>ICON</a:t>
            </a:r>
          </a:p>
        </p:txBody>
      </p:sp>
      <p:sp>
        <p:nvSpPr>
          <p:cNvPr id="19" name="テキスト プレースホルダー 11"/>
          <p:cNvSpPr>
            <a:spLocks noGrp="1"/>
          </p:cNvSpPr>
          <p:nvPr>
            <p:ph type="body" sz="quarter" idx="47" hasCustomPrompt="1"/>
          </p:nvPr>
        </p:nvSpPr>
        <p:spPr>
          <a:xfrm>
            <a:off x="12564676" y="6727676"/>
            <a:ext cx="4932976" cy="647650"/>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8" hasCustomPrompt="1"/>
          </p:nvPr>
        </p:nvSpPr>
        <p:spPr>
          <a:xfrm>
            <a:off x="12564676" y="7303740"/>
            <a:ext cx="4932976" cy="1512168"/>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21" name="図プレースホルダー 5"/>
          <p:cNvSpPr>
            <a:spLocks noGrp="1"/>
          </p:cNvSpPr>
          <p:nvPr>
            <p:ph type="pic" sz="quarter" idx="49" hasCustomPrompt="1"/>
          </p:nvPr>
        </p:nvSpPr>
        <p:spPr>
          <a:xfrm>
            <a:off x="8819935" y="2767236"/>
            <a:ext cx="862345" cy="862270"/>
          </a:xfrm>
        </p:spPr>
        <p:txBody>
          <a:bodyPr>
            <a:normAutofit/>
          </a:bodyPr>
          <a:lstStyle>
            <a:lvl1pPr>
              <a:defRPr sz="1100">
                <a:latin typeface="UTM Avo" panose="02040603050506020204" pitchFamily="18" charset="0"/>
              </a:defRPr>
            </a:lvl1pPr>
          </a:lstStyle>
          <a:p>
            <a:r>
              <a:rPr lang="en-US" dirty="0"/>
              <a:t>ICON</a:t>
            </a:r>
          </a:p>
        </p:txBody>
      </p:sp>
      <p:sp>
        <p:nvSpPr>
          <p:cNvPr id="22" name="テキスト プレースホルダー 11"/>
          <p:cNvSpPr>
            <a:spLocks noGrp="1"/>
          </p:cNvSpPr>
          <p:nvPr>
            <p:ph type="body" sz="quarter" idx="50" hasCustomPrompt="1"/>
          </p:nvPr>
        </p:nvSpPr>
        <p:spPr>
          <a:xfrm>
            <a:off x="9684106" y="2911252"/>
            <a:ext cx="4932976" cy="647650"/>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51" hasCustomPrompt="1"/>
          </p:nvPr>
        </p:nvSpPr>
        <p:spPr>
          <a:xfrm>
            <a:off x="9684106" y="3487316"/>
            <a:ext cx="4932976" cy="1512168"/>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24" name="図プレースホルダー 5"/>
          <p:cNvSpPr>
            <a:spLocks noGrp="1"/>
          </p:cNvSpPr>
          <p:nvPr>
            <p:ph type="pic" sz="quarter" idx="52" hasCustomPrompt="1"/>
          </p:nvPr>
        </p:nvSpPr>
        <p:spPr>
          <a:xfrm>
            <a:off x="4247030" y="6583660"/>
            <a:ext cx="862345" cy="862270"/>
          </a:xfrm>
        </p:spPr>
        <p:txBody>
          <a:bodyPr>
            <a:normAutofit/>
          </a:bodyPr>
          <a:lstStyle>
            <a:lvl1pPr>
              <a:defRPr sz="1100">
                <a:latin typeface="UTM Avo" panose="02040603050506020204" pitchFamily="18" charset="0"/>
              </a:defRPr>
            </a:lvl1pPr>
          </a:lstStyle>
          <a:p>
            <a:r>
              <a:rPr lang="en-US" dirty="0"/>
              <a:t>ICON</a:t>
            </a:r>
          </a:p>
        </p:txBody>
      </p:sp>
      <p:sp>
        <p:nvSpPr>
          <p:cNvPr id="25" name="テキスト プレースホルダー 11"/>
          <p:cNvSpPr>
            <a:spLocks noGrp="1"/>
          </p:cNvSpPr>
          <p:nvPr>
            <p:ph type="body" sz="quarter" idx="53" hasCustomPrompt="1"/>
          </p:nvPr>
        </p:nvSpPr>
        <p:spPr>
          <a:xfrm>
            <a:off x="5111202" y="6727676"/>
            <a:ext cx="4932976" cy="647650"/>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26" name="テキスト プレースホルダー 11"/>
          <p:cNvSpPr>
            <a:spLocks noGrp="1"/>
          </p:cNvSpPr>
          <p:nvPr>
            <p:ph type="body" sz="quarter" idx="54" hasCustomPrompt="1"/>
          </p:nvPr>
        </p:nvSpPr>
        <p:spPr>
          <a:xfrm>
            <a:off x="5111202" y="7303740"/>
            <a:ext cx="4932976" cy="1512168"/>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27" name="図プレースホルダー 5"/>
          <p:cNvSpPr>
            <a:spLocks noGrp="1"/>
          </p:cNvSpPr>
          <p:nvPr>
            <p:ph type="pic" sz="quarter" idx="55" hasCustomPrompt="1"/>
          </p:nvPr>
        </p:nvSpPr>
        <p:spPr>
          <a:xfrm>
            <a:off x="2050596" y="2767236"/>
            <a:ext cx="862345" cy="862270"/>
          </a:xfrm>
        </p:spPr>
        <p:txBody>
          <a:bodyPr>
            <a:normAutofit/>
          </a:bodyPr>
          <a:lstStyle>
            <a:lvl1pPr>
              <a:defRPr sz="1100">
                <a:latin typeface="UTM Avo" panose="02040603050506020204" pitchFamily="18" charset="0"/>
              </a:defRPr>
            </a:lvl1pPr>
          </a:lstStyle>
          <a:p>
            <a:r>
              <a:rPr lang="en-US" dirty="0"/>
              <a:t>ICON</a:t>
            </a:r>
          </a:p>
        </p:txBody>
      </p:sp>
      <p:sp>
        <p:nvSpPr>
          <p:cNvPr id="28" name="テキスト プレースホルダー 11"/>
          <p:cNvSpPr>
            <a:spLocks noGrp="1"/>
          </p:cNvSpPr>
          <p:nvPr>
            <p:ph type="body" sz="quarter" idx="56" hasCustomPrompt="1"/>
          </p:nvPr>
        </p:nvSpPr>
        <p:spPr>
          <a:xfrm>
            <a:off x="2914767" y="2911252"/>
            <a:ext cx="4932976" cy="647650"/>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57" hasCustomPrompt="1"/>
          </p:nvPr>
        </p:nvSpPr>
        <p:spPr>
          <a:xfrm>
            <a:off x="2914767" y="3487316"/>
            <a:ext cx="4932976" cy="1512168"/>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cxnSp>
        <p:nvCxnSpPr>
          <p:cNvPr id="7" name="カギ線コネクタ 6"/>
          <p:cNvCxnSpPr>
            <a:stCxn id="4" idx="0"/>
            <a:endCxn id="43" idx="1"/>
          </p:cNvCxnSpPr>
          <p:nvPr userDrawn="1"/>
        </p:nvCxnSpPr>
        <p:spPr>
          <a:xfrm rot="16200000" flipV="1">
            <a:off x="1294091" y="3846857"/>
            <a:ext cx="2305169" cy="1008199"/>
          </a:xfrm>
          <a:prstGeom prst="bentConnector4">
            <a:avLst>
              <a:gd name="adj1" fmla="val 11875"/>
              <a:gd name="adj2" fmla="val 21553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a:stCxn id="12" idx="0"/>
            <a:endCxn id="48" idx="1"/>
          </p:cNvCxnSpPr>
          <p:nvPr userDrawn="1"/>
        </p:nvCxnSpPr>
        <p:spPr>
          <a:xfrm rot="16200000" flipV="1">
            <a:off x="8736672" y="3174070"/>
            <a:ext cx="2308904" cy="2350036"/>
          </a:xfrm>
          <a:prstGeom prst="bentConnector4">
            <a:avLst>
              <a:gd name="adj1" fmla="val 12600"/>
              <a:gd name="adj2" fmla="val 10972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2"/>
            <a:endCxn id="50" idx="1"/>
          </p:cNvCxnSpPr>
          <p:nvPr userDrawn="1"/>
        </p:nvCxnSpPr>
        <p:spPr>
          <a:xfrm rot="5400000">
            <a:off x="5052909" y="5061889"/>
            <a:ext cx="1079207" cy="2826605"/>
          </a:xfrm>
          <a:prstGeom prst="bentConnector4">
            <a:avLst>
              <a:gd name="adj1" fmla="val 43501"/>
              <a:gd name="adj2" fmla="val 10808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3" idx="2"/>
            <a:endCxn id="52" idx="1"/>
          </p:cNvCxnSpPr>
          <p:nvPr userDrawn="1"/>
        </p:nvCxnSpPr>
        <p:spPr>
          <a:xfrm rot="5400000">
            <a:off x="12819327" y="4712938"/>
            <a:ext cx="1079207" cy="3524506"/>
          </a:xfrm>
          <a:prstGeom prst="bentConnector4">
            <a:avLst>
              <a:gd name="adj1" fmla="val 43501"/>
              <a:gd name="adj2" fmla="val 106487"/>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3" name="正方形/長方形 42"/>
          <p:cNvSpPr/>
          <p:nvPr userDrawn="1"/>
        </p:nvSpPr>
        <p:spPr>
          <a:xfrm>
            <a:off x="1942575" y="3054355"/>
            <a:ext cx="288057" cy="288032"/>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8" name="正方形/長方形 47"/>
          <p:cNvSpPr/>
          <p:nvPr userDrawn="1"/>
        </p:nvSpPr>
        <p:spPr>
          <a:xfrm>
            <a:off x="8716106" y="3054356"/>
            <a:ext cx="283865" cy="28056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50" name="正方形/長方形 49"/>
          <p:cNvSpPr/>
          <p:nvPr userDrawn="1"/>
        </p:nvSpPr>
        <p:spPr>
          <a:xfrm>
            <a:off x="4179208" y="6874515"/>
            <a:ext cx="283865" cy="28056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52" name="正方形/長方形 51"/>
          <p:cNvSpPr/>
          <p:nvPr userDrawn="1"/>
        </p:nvSpPr>
        <p:spPr>
          <a:xfrm>
            <a:off x="11596676" y="6874515"/>
            <a:ext cx="283865" cy="28056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childTnLst>
                          </p:cTn>
                        </p:par>
                        <p:par>
                          <p:cTn id="26" fill="hold">
                            <p:stCondLst>
                              <p:cond delay="2000"/>
                            </p:stCondLst>
                            <p:childTnLst>
                              <p:par>
                                <p:cTn id="27" presetID="22" presetClass="entr" presetSubtype="8"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fade">
                                      <p:cBhvr>
                                        <p:cTn id="43" dur="500"/>
                                        <p:tgtEl>
                                          <p:spTgt spid="26">
                                            <p:txEl>
                                              <p:pRg st="0" end="0"/>
                                            </p:txEl>
                                          </p:spTgt>
                                        </p:tgtEl>
                                      </p:cBhvr>
                                    </p:animEffect>
                                  </p:childTnLst>
                                </p:cTn>
                              </p:par>
                            </p:childTnLst>
                          </p:cTn>
                        </p:par>
                        <p:par>
                          <p:cTn id="44" fill="hold">
                            <p:stCondLst>
                              <p:cond delay="3750"/>
                            </p:stCondLst>
                            <p:childTnLst>
                              <p:par>
                                <p:cTn id="45" presetID="22" presetClass="entr" presetSubtype="8" fill="hold" grpId="0" nodeType="after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4500"/>
                            </p:stCondLst>
                            <p:childTnLst>
                              <p:par>
                                <p:cTn id="49" presetID="22" presetClass="entr" presetSubtype="4"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fade">
                                      <p:cBhvr>
                                        <p:cTn id="61" dur="500"/>
                                        <p:tgtEl>
                                          <p:spTgt spid="23">
                                            <p:txEl>
                                              <p:pRg st="0" end="0"/>
                                            </p:txEl>
                                          </p:spTgt>
                                        </p:tgtEl>
                                      </p:cBhvr>
                                    </p:animEffect>
                                  </p:childTnLst>
                                </p:cTn>
                              </p:par>
                            </p:childTnLst>
                          </p:cTn>
                        </p:par>
                        <p:par>
                          <p:cTn id="62" fill="hold">
                            <p:stCondLst>
                              <p:cond delay="5500"/>
                            </p:stCondLst>
                            <p:childTnLst>
                              <p:par>
                                <p:cTn id="63" presetID="22" presetClass="entr" presetSubtype="8" fill="hold" grpId="0" nodeType="afterEffect">
                                  <p:stCondLst>
                                    <p:cond delay="25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6250"/>
                            </p:stCondLst>
                            <p:childTnLst>
                              <p:par>
                                <p:cTn id="67" presetID="22" presetClass="entr" presetSubtype="1"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up)">
                                      <p:cBhvr>
                                        <p:cTn id="69" dur="500"/>
                                        <p:tgtEl>
                                          <p:spTgt spid="37"/>
                                        </p:tgtEl>
                                      </p:cBhvr>
                                    </p:animEffect>
                                  </p:childTnLst>
                                </p:cTn>
                              </p:par>
                            </p:childTnLst>
                          </p:cTn>
                        </p:par>
                        <p:par>
                          <p:cTn id="70" fill="hold">
                            <p:stCondLst>
                              <p:cond delay="675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xEl>
                                              <p:pRg st="0" end="0"/>
                                            </p:txEl>
                                          </p:spTgt>
                                        </p:tgtEl>
                                        <p:attrNameLst>
                                          <p:attrName>style.visibility</p:attrName>
                                        </p:attrNameLst>
                                      </p:cBhvr>
                                      <p:to>
                                        <p:strVal val="visible"/>
                                      </p:to>
                                    </p:set>
                                    <p:animEffect transition="in" filter="fade">
                                      <p:cBhvr>
                                        <p:cTn id="76" dur="500"/>
                                        <p:tgtEl>
                                          <p:spTgt spid="19">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Effect transition="in" filter="fade">
                                      <p:cBhvr>
                                        <p:cTn id="7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4" grpId="0" animBg="1"/>
      <p:bldP spid="10" grpId="0" animBg="1"/>
      <p:bldP spid="12" grpId="0" animBg="1"/>
      <p:bldP spid="13" grpId="0" animBg="1"/>
      <p:bldP spid="18" grpId="0"/>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0A92DD8B-AE13-42CC-8614-5D7F6938D0F5}"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4" name="円/楕円 13"/>
          <p:cNvSpPr/>
          <p:nvPr userDrawn="1"/>
        </p:nvSpPr>
        <p:spPr>
          <a:xfrm>
            <a:off x="8531879" y="2407196"/>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15" name="図プレースホルダー 5"/>
          <p:cNvSpPr>
            <a:spLocks noGrp="1"/>
          </p:cNvSpPr>
          <p:nvPr>
            <p:ph type="pic" sz="quarter" idx="45" hasCustomPrompt="1"/>
          </p:nvPr>
        </p:nvSpPr>
        <p:spPr>
          <a:xfrm>
            <a:off x="8857628" y="2713231"/>
            <a:ext cx="630125" cy="630070"/>
          </a:xfrm>
        </p:spPr>
        <p:txBody>
          <a:bodyPr>
            <a:normAutofit/>
          </a:bodyPr>
          <a:lstStyle>
            <a:lvl1pPr>
              <a:defRPr sz="1100">
                <a:latin typeface="UTM Avo" panose="02040603050506020204" pitchFamily="18" charset="0"/>
              </a:defRPr>
            </a:lvl1pPr>
          </a:lstStyle>
          <a:p>
            <a:r>
              <a:rPr lang="en-US" dirty="0"/>
              <a:t>ICON</a:t>
            </a:r>
          </a:p>
        </p:txBody>
      </p:sp>
      <p:sp>
        <p:nvSpPr>
          <p:cNvPr id="16" name="円/楕円 15"/>
          <p:cNvSpPr/>
          <p:nvPr userDrawn="1"/>
        </p:nvSpPr>
        <p:spPr>
          <a:xfrm>
            <a:off x="8531879" y="8059824"/>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18" name="図プレースホルダー 5"/>
          <p:cNvSpPr>
            <a:spLocks noGrp="1"/>
          </p:cNvSpPr>
          <p:nvPr>
            <p:ph type="pic" sz="quarter" idx="46" hasCustomPrompt="1"/>
          </p:nvPr>
        </p:nvSpPr>
        <p:spPr>
          <a:xfrm>
            <a:off x="8857628" y="8365859"/>
            <a:ext cx="630125" cy="630070"/>
          </a:xfrm>
        </p:spPr>
        <p:txBody>
          <a:bodyPr>
            <a:normAutofit/>
          </a:bodyPr>
          <a:lstStyle>
            <a:lvl1pPr>
              <a:defRPr sz="1100">
                <a:latin typeface="UTM Avo" panose="02040603050506020204" pitchFamily="18" charset="0"/>
              </a:defRPr>
            </a:lvl1pPr>
          </a:lstStyle>
          <a:p>
            <a:r>
              <a:rPr lang="en-US" dirty="0"/>
              <a:t>ICON</a:t>
            </a:r>
          </a:p>
        </p:txBody>
      </p:sp>
      <p:cxnSp>
        <p:nvCxnSpPr>
          <p:cNvPr id="19" name="直線コネクタ 18"/>
          <p:cNvCxnSpPr>
            <a:stCxn id="16" idx="0"/>
            <a:endCxn id="14" idx="4"/>
          </p:cNvCxnSpPr>
          <p:nvPr userDrawn="1"/>
        </p:nvCxnSpPr>
        <p:spPr>
          <a:xfrm flipV="1">
            <a:off x="9162003" y="3667336"/>
            <a:ext cx="0" cy="4392488"/>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30" name="円/楕円 29"/>
          <p:cNvSpPr/>
          <p:nvPr userDrawn="1"/>
        </p:nvSpPr>
        <p:spPr>
          <a:xfrm>
            <a:off x="6011380" y="3883360"/>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31" name="図プレースホルダー 5"/>
          <p:cNvSpPr>
            <a:spLocks noGrp="1"/>
          </p:cNvSpPr>
          <p:nvPr>
            <p:ph type="pic" sz="quarter" idx="47" hasCustomPrompt="1"/>
          </p:nvPr>
        </p:nvSpPr>
        <p:spPr>
          <a:xfrm>
            <a:off x="6337130" y="4189395"/>
            <a:ext cx="630125" cy="630070"/>
          </a:xfrm>
        </p:spPr>
        <p:txBody>
          <a:bodyPr>
            <a:normAutofit/>
          </a:bodyPr>
          <a:lstStyle>
            <a:lvl1pPr>
              <a:defRPr sz="1100">
                <a:latin typeface="UTM Avo" panose="02040603050506020204" pitchFamily="18" charset="0"/>
              </a:defRPr>
            </a:lvl1pPr>
          </a:lstStyle>
          <a:p>
            <a:r>
              <a:rPr lang="en-US" dirty="0"/>
              <a:t>ICON</a:t>
            </a:r>
          </a:p>
        </p:txBody>
      </p:sp>
      <p:sp>
        <p:nvSpPr>
          <p:cNvPr id="35" name="円/楕円 34"/>
          <p:cNvSpPr/>
          <p:nvPr userDrawn="1"/>
        </p:nvSpPr>
        <p:spPr>
          <a:xfrm>
            <a:off x="6011380" y="6583660"/>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36" name="図プレースホルダー 5"/>
          <p:cNvSpPr>
            <a:spLocks noGrp="1"/>
          </p:cNvSpPr>
          <p:nvPr>
            <p:ph type="pic" sz="quarter" idx="48" hasCustomPrompt="1"/>
          </p:nvPr>
        </p:nvSpPr>
        <p:spPr>
          <a:xfrm>
            <a:off x="6337130" y="6889695"/>
            <a:ext cx="630125" cy="630070"/>
          </a:xfrm>
        </p:spPr>
        <p:txBody>
          <a:bodyPr>
            <a:normAutofit/>
          </a:bodyPr>
          <a:lstStyle>
            <a:lvl1pPr>
              <a:defRPr sz="1100">
                <a:latin typeface="UTM Avo" panose="02040603050506020204" pitchFamily="18" charset="0"/>
              </a:defRPr>
            </a:lvl1pPr>
          </a:lstStyle>
          <a:p>
            <a:r>
              <a:rPr lang="en-US" dirty="0"/>
              <a:t>ICON</a:t>
            </a:r>
          </a:p>
        </p:txBody>
      </p:sp>
      <p:sp>
        <p:nvSpPr>
          <p:cNvPr id="37" name="円/楕円 36"/>
          <p:cNvSpPr/>
          <p:nvPr userDrawn="1"/>
        </p:nvSpPr>
        <p:spPr>
          <a:xfrm>
            <a:off x="11088384" y="3895764"/>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38" name="図プレースホルダー 5"/>
          <p:cNvSpPr>
            <a:spLocks noGrp="1"/>
          </p:cNvSpPr>
          <p:nvPr>
            <p:ph type="pic" sz="quarter" idx="49" hasCustomPrompt="1"/>
          </p:nvPr>
        </p:nvSpPr>
        <p:spPr>
          <a:xfrm>
            <a:off x="11414134" y="4201799"/>
            <a:ext cx="630125" cy="630070"/>
          </a:xfrm>
        </p:spPr>
        <p:txBody>
          <a:bodyPr>
            <a:normAutofit/>
          </a:bodyPr>
          <a:lstStyle>
            <a:lvl1pPr>
              <a:defRPr sz="1100">
                <a:latin typeface="UTM Avo" panose="02040603050506020204" pitchFamily="18" charset="0"/>
              </a:defRPr>
            </a:lvl1pPr>
          </a:lstStyle>
          <a:p>
            <a:r>
              <a:rPr lang="en-US" dirty="0"/>
              <a:t>ICON</a:t>
            </a:r>
          </a:p>
        </p:txBody>
      </p:sp>
      <p:sp>
        <p:nvSpPr>
          <p:cNvPr id="39" name="円/楕円 38"/>
          <p:cNvSpPr/>
          <p:nvPr userDrawn="1"/>
        </p:nvSpPr>
        <p:spPr>
          <a:xfrm>
            <a:off x="11088384" y="6596064"/>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0" name="図プレースホルダー 5"/>
          <p:cNvSpPr>
            <a:spLocks noGrp="1"/>
          </p:cNvSpPr>
          <p:nvPr>
            <p:ph type="pic" sz="quarter" idx="50" hasCustomPrompt="1"/>
          </p:nvPr>
        </p:nvSpPr>
        <p:spPr>
          <a:xfrm>
            <a:off x="11414134" y="6902099"/>
            <a:ext cx="630125" cy="630070"/>
          </a:xfrm>
        </p:spPr>
        <p:txBody>
          <a:bodyPr>
            <a:normAutofit/>
          </a:bodyPr>
          <a:lstStyle>
            <a:lvl1pPr>
              <a:defRPr sz="1100">
                <a:latin typeface="UTM Avo" panose="02040603050506020204" pitchFamily="18" charset="0"/>
              </a:defRPr>
            </a:lvl1pPr>
          </a:lstStyle>
          <a:p>
            <a:r>
              <a:rPr lang="en-US" dirty="0"/>
              <a:t>ICON</a:t>
            </a:r>
          </a:p>
        </p:txBody>
      </p:sp>
      <p:cxnSp>
        <p:nvCxnSpPr>
          <p:cNvPr id="42" name="直線コネクタ 41"/>
          <p:cNvCxnSpPr/>
          <p:nvPr userDrawn="1"/>
        </p:nvCxnSpPr>
        <p:spPr>
          <a:xfrm>
            <a:off x="7271629" y="4783460"/>
            <a:ext cx="3816755" cy="216024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flipH="1">
            <a:off x="7271629" y="4783460"/>
            <a:ext cx="3816755" cy="216024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7380444" y="4064174"/>
            <a:ext cx="3599919" cy="3599607"/>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12" name="テキスト プレースホルダー 11"/>
          <p:cNvSpPr>
            <a:spLocks noGrp="1"/>
          </p:cNvSpPr>
          <p:nvPr>
            <p:ph type="body" sz="quarter" idx="33" hasCustomPrompt="1"/>
          </p:nvPr>
        </p:nvSpPr>
        <p:spPr>
          <a:xfrm>
            <a:off x="7523679" y="5288607"/>
            <a:ext cx="3312655" cy="1296144"/>
          </a:xfrm>
        </p:spPr>
        <p:txBody>
          <a:bodyPr anchor="ctr">
            <a:noAutofit/>
          </a:bodyPr>
          <a:lstStyle>
            <a:lvl1pPr algn="ctr">
              <a:lnSpc>
                <a:spcPts val="4500"/>
              </a:lnSpc>
              <a:defRPr sz="4800">
                <a:solidFill>
                  <a:schemeClr val="bg2"/>
                </a:solidFill>
                <a:latin typeface="UTM Avo" panose="02040603050506020204" pitchFamily="18" charset="0"/>
              </a:defRPr>
            </a:lvl1pPr>
          </a:lstStyle>
          <a:p>
            <a:pPr lvl="0"/>
            <a:r>
              <a:rPr lang="en-US" altLang="ja-JP" dirty="0"/>
              <a:t>TEXT</a:t>
            </a:r>
            <a:br>
              <a:rPr lang="en-US" altLang="ja-JP" dirty="0"/>
            </a:br>
            <a:r>
              <a:rPr lang="en-US" altLang="ja-JP" dirty="0"/>
              <a:t>TEXT</a:t>
            </a:r>
          </a:p>
        </p:txBody>
      </p:sp>
      <p:sp>
        <p:nvSpPr>
          <p:cNvPr id="54" name="テキスト プレースホルダー 11"/>
          <p:cNvSpPr>
            <a:spLocks noGrp="1"/>
          </p:cNvSpPr>
          <p:nvPr>
            <p:ph type="body" sz="quarter" idx="56" hasCustomPrompt="1"/>
          </p:nvPr>
        </p:nvSpPr>
        <p:spPr>
          <a:xfrm>
            <a:off x="10332235" y="2263180"/>
            <a:ext cx="4932976" cy="647650"/>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57" hasCustomPrompt="1"/>
          </p:nvPr>
        </p:nvSpPr>
        <p:spPr>
          <a:xfrm>
            <a:off x="10332235" y="2839244"/>
            <a:ext cx="4932976" cy="876454"/>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56" name="テキスト プレースホルダー 11"/>
          <p:cNvSpPr>
            <a:spLocks noGrp="1"/>
          </p:cNvSpPr>
          <p:nvPr>
            <p:ph type="body" sz="quarter" idx="58" hasCustomPrompt="1"/>
          </p:nvPr>
        </p:nvSpPr>
        <p:spPr>
          <a:xfrm>
            <a:off x="12852733" y="3769169"/>
            <a:ext cx="4932976" cy="647650"/>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57" name="テキスト プレースホルダー 11"/>
          <p:cNvSpPr>
            <a:spLocks noGrp="1"/>
          </p:cNvSpPr>
          <p:nvPr>
            <p:ph type="body" sz="quarter" idx="59" hasCustomPrompt="1"/>
          </p:nvPr>
        </p:nvSpPr>
        <p:spPr>
          <a:xfrm>
            <a:off x="12852733" y="4345233"/>
            <a:ext cx="4932976" cy="876454"/>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58" name="テキスト プレースホルダー 11"/>
          <p:cNvSpPr>
            <a:spLocks noGrp="1"/>
          </p:cNvSpPr>
          <p:nvPr>
            <p:ph type="body" sz="quarter" idx="60" hasCustomPrompt="1"/>
          </p:nvPr>
        </p:nvSpPr>
        <p:spPr>
          <a:xfrm>
            <a:off x="12852733" y="6511652"/>
            <a:ext cx="4932976" cy="647650"/>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59" name="テキスト プレースホルダー 11"/>
          <p:cNvSpPr>
            <a:spLocks noGrp="1"/>
          </p:cNvSpPr>
          <p:nvPr>
            <p:ph type="body" sz="quarter" idx="61" hasCustomPrompt="1"/>
          </p:nvPr>
        </p:nvSpPr>
        <p:spPr>
          <a:xfrm>
            <a:off x="12852733" y="7087716"/>
            <a:ext cx="4932976" cy="876454"/>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60" name="テキスト プレースホルダー 11"/>
          <p:cNvSpPr>
            <a:spLocks noGrp="1"/>
          </p:cNvSpPr>
          <p:nvPr>
            <p:ph type="body" sz="quarter" idx="62" hasCustomPrompt="1"/>
          </p:nvPr>
        </p:nvSpPr>
        <p:spPr>
          <a:xfrm>
            <a:off x="646318" y="3769169"/>
            <a:ext cx="4932976" cy="647650"/>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63" hasCustomPrompt="1"/>
          </p:nvPr>
        </p:nvSpPr>
        <p:spPr>
          <a:xfrm>
            <a:off x="646318" y="4345233"/>
            <a:ext cx="4932976" cy="876454"/>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62" name="テキスト プレースホルダー 11"/>
          <p:cNvSpPr>
            <a:spLocks noGrp="1"/>
          </p:cNvSpPr>
          <p:nvPr>
            <p:ph type="body" sz="quarter" idx="64" hasCustomPrompt="1"/>
          </p:nvPr>
        </p:nvSpPr>
        <p:spPr>
          <a:xfrm>
            <a:off x="646318" y="6067246"/>
            <a:ext cx="4932976" cy="647650"/>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63" name="テキスト プレースホルダー 11"/>
          <p:cNvSpPr>
            <a:spLocks noGrp="1"/>
          </p:cNvSpPr>
          <p:nvPr>
            <p:ph type="body" sz="quarter" idx="65" hasCustomPrompt="1"/>
          </p:nvPr>
        </p:nvSpPr>
        <p:spPr>
          <a:xfrm>
            <a:off x="646318" y="6643310"/>
            <a:ext cx="4932976" cy="876454"/>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66" hasCustomPrompt="1"/>
          </p:nvPr>
        </p:nvSpPr>
        <p:spPr>
          <a:xfrm>
            <a:off x="3238831" y="8009157"/>
            <a:ext cx="4932976" cy="647650"/>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65" name="テキスト プレースホルダー 11"/>
          <p:cNvSpPr>
            <a:spLocks noGrp="1"/>
          </p:cNvSpPr>
          <p:nvPr>
            <p:ph type="body" sz="quarter" idx="67" hasCustomPrompt="1"/>
          </p:nvPr>
        </p:nvSpPr>
        <p:spPr>
          <a:xfrm>
            <a:off x="3238831" y="8585221"/>
            <a:ext cx="4932976" cy="876454"/>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cxnSp>
        <p:nvCxnSpPr>
          <p:cNvPr id="67" name="直線コネクタ 66"/>
          <p:cNvCxnSpPr>
            <a:stCxn id="14" idx="6"/>
            <a:endCxn id="54" idx="1"/>
          </p:cNvCxnSpPr>
          <p:nvPr userDrawn="1"/>
        </p:nvCxnSpPr>
        <p:spPr>
          <a:xfrm flipV="1">
            <a:off x="9792128" y="2587006"/>
            <a:ext cx="540107" cy="450261"/>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68" name="直線コネクタ 66"/>
          <p:cNvCxnSpPr>
            <a:stCxn id="37" idx="6"/>
            <a:endCxn id="56" idx="1"/>
          </p:cNvCxnSpPr>
          <p:nvPr userDrawn="1"/>
        </p:nvCxnSpPr>
        <p:spPr>
          <a:xfrm flipV="1">
            <a:off x="12348633" y="4092994"/>
            <a:ext cx="504100" cy="43284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1" name="直線コネクタ 66"/>
          <p:cNvCxnSpPr>
            <a:stCxn id="30" idx="0"/>
            <a:endCxn id="60" idx="1"/>
          </p:cNvCxnSpPr>
          <p:nvPr userDrawn="1"/>
        </p:nvCxnSpPr>
        <p:spPr>
          <a:xfrm rot="16200000" flipH="1" flipV="1">
            <a:off x="3539094" y="990584"/>
            <a:ext cx="209634" cy="5995186"/>
          </a:xfrm>
          <a:prstGeom prst="bentConnector4">
            <a:avLst>
              <a:gd name="adj1" fmla="val -163519"/>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4" name="直線コネクタ 66"/>
          <p:cNvCxnSpPr>
            <a:stCxn id="39" idx="6"/>
            <a:endCxn id="58" idx="1"/>
          </p:cNvCxnSpPr>
          <p:nvPr userDrawn="1"/>
        </p:nvCxnSpPr>
        <p:spPr>
          <a:xfrm flipV="1">
            <a:off x="12348633" y="6835478"/>
            <a:ext cx="504100" cy="390657"/>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7" name="直線コネクタ 66"/>
          <p:cNvCxnSpPr>
            <a:stCxn id="35" idx="0"/>
            <a:endCxn id="62" idx="1"/>
          </p:cNvCxnSpPr>
          <p:nvPr userDrawn="1"/>
        </p:nvCxnSpPr>
        <p:spPr>
          <a:xfrm rot="16200000" flipV="1">
            <a:off x="3547618" y="3489773"/>
            <a:ext cx="192589" cy="5995186"/>
          </a:xfrm>
          <a:prstGeom prst="bentConnector4">
            <a:avLst>
              <a:gd name="adj1" fmla="val 386841"/>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80" name="直線コネクタ 66"/>
          <p:cNvCxnSpPr>
            <a:stCxn id="16" idx="1"/>
            <a:endCxn id="64" idx="1"/>
          </p:cNvCxnSpPr>
          <p:nvPr userDrawn="1"/>
        </p:nvCxnSpPr>
        <p:spPr>
          <a:xfrm rot="16200000" flipH="1" flipV="1">
            <a:off x="5933327" y="5549871"/>
            <a:ext cx="88615" cy="5477606"/>
          </a:xfrm>
          <a:prstGeom prst="bentConnector4">
            <a:avLst>
              <a:gd name="adj1" fmla="val -292087"/>
              <a:gd name="adj2" fmla="val 104174"/>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000"/>
                            </p:stCondLst>
                            <p:childTnLst>
                              <p:par>
                                <p:cTn id="20" presetID="49" presetClass="entr" presetSubtype="0" decel="10000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 calcmode="lin" valueType="num">
                                      <p:cBhvr>
                                        <p:cTn id="24" dur="500" fill="hold"/>
                                        <p:tgtEl>
                                          <p:spTgt spid="15"/>
                                        </p:tgtEl>
                                        <p:attrNameLst>
                                          <p:attrName>style.rotation</p:attrName>
                                        </p:attrNameLst>
                                      </p:cBhvr>
                                      <p:tavLst>
                                        <p:tav tm="0">
                                          <p:val>
                                            <p:fltVal val="360"/>
                                          </p:val>
                                        </p:tav>
                                        <p:tav tm="100000">
                                          <p:val>
                                            <p:fltVal val="0"/>
                                          </p:val>
                                        </p:tav>
                                      </p:tavLst>
                                    </p:anim>
                                    <p:animEffect transition="in" filter="fade">
                                      <p:cBhvr>
                                        <p:cTn id="25" dur="500"/>
                                        <p:tgtEl>
                                          <p:spTgt spid="15"/>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300" fill="hold"/>
                                        <p:tgtEl>
                                          <p:spTgt spid="14"/>
                                        </p:tgtEl>
                                        <p:attrNameLst>
                                          <p:attrName>ppt_w</p:attrName>
                                        </p:attrNameLst>
                                      </p:cBhvr>
                                      <p:tavLst>
                                        <p:tav tm="0">
                                          <p:val>
                                            <p:fltVal val="0"/>
                                          </p:val>
                                        </p:tav>
                                        <p:tav tm="100000">
                                          <p:val>
                                            <p:strVal val="#ppt_w"/>
                                          </p:val>
                                        </p:tav>
                                      </p:tavLst>
                                    </p:anim>
                                    <p:anim calcmode="lin" valueType="num">
                                      <p:cBhvr>
                                        <p:cTn id="29" dur="300" fill="hold"/>
                                        <p:tgtEl>
                                          <p:spTgt spid="14"/>
                                        </p:tgtEl>
                                        <p:attrNameLst>
                                          <p:attrName>ppt_h</p:attrName>
                                        </p:attrNameLst>
                                      </p:cBhvr>
                                      <p:tavLst>
                                        <p:tav tm="0">
                                          <p:val>
                                            <p:fltVal val="0"/>
                                          </p:val>
                                        </p:tav>
                                        <p:tav tm="100000">
                                          <p:val>
                                            <p:strVal val="#ppt_h"/>
                                          </p:val>
                                        </p:tav>
                                      </p:tavLst>
                                    </p:anim>
                                    <p:anim calcmode="lin" valueType="num">
                                      <p:cBhvr>
                                        <p:cTn id="30" dur="300" fill="hold"/>
                                        <p:tgtEl>
                                          <p:spTgt spid="14"/>
                                        </p:tgtEl>
                                        <p:attrNameLst>
                                          <p:attrName>style.rotation</p:attrName>
                                        </p:attrNameLst>
                                      </p:cBhvr>
                                      <p:tavLst>
                                        <p:tav tm="0">
                                          <p:val>
                                            <p:fltVal val="360"/>
                                          </p:val>
                                        </p:tav>
                                        <p:tav tm="100000">
                                          <p:val>
                                            <p:fltVal val="0"/>
                                          </p:val>
                                        </p:tav>
                                      </p:tavLst>
                                    </p:anim>
                                    <p:animEffect transition="in" filter="fade">
                                      <p:cBhvr>
                                        <p:cTn id="31" dur="300"/>
                                        <p:tgtEl>
                                          <p:spTgt spid="14"/>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 calcmode="lin" valueType="num">
                                      <p:cBhvr>
                                        <p:cTn id="36" dur="500" fill="hold"/>
                                        <p:tgtEl>
                                          <p:spTgt spid="18"/>
                                        </p:tgtEl>
                                        <p:attrNameLst>
                                          <p:attrName>style.rotation</p:attrName>
                                        </p:attrNameLst>
                                      </p:cBhvr>
                                      <p:tavLst>
                                        <p:tav tm="0">
                                          <p:val>
                                            <p:fltVal val="360"/>
                                          </p:val>
                                        </p:tav>
                                        <p:tav tm="100000">
                                          <p:val>
                                            <p:fltVal val="0"/>
                                          </p:val>
                                        </p:tav>
                                      </p:tavLst>
                                    </p:anim>
                                    <p:animEffect transition="in" filter="fade">
                                      <p:cBhvr>
                                        <p:cTn id="37" dur="500"/>
                                        <p:tgtEl>
                                          <p:spTgt spid="18"/>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300" fill="hold"/>
                                        <p:tgtEl>
                                          <p:spTgt spid="16"/>
                                        </p:tgtEl>
                                        <p:attrNameLst>
                                          <p:attrName>ppt_w</p:attrName>
                                        </p:attrNameLst>
                                      </p:cBhvr>
                                      <p:tavLst>
                                        <p:tav tm="0">
                                          <p:val>
                                            <p:fltVal val="0"/>
                                          </p:val>
                                        </p:tav>
                                        <p:tav tm="100000">
                                          <p:val>
                                            <p:strVal val="#ppt_w"/>
                                          </p:val>
                                        </p:tav>
                                      </p:tavLst>
                                    </p:anim>
                                    <p:anim calcmode="lin" valueType="num">
                                      <p:cBhvr>
                                        <p:cTn id="41" dur="300" fill="hold"/>
                                        <p:tgtEl>
                                          <p:spTgt spid="16"/>
                                        </p:tgtEl>
                                        <p:attrNameLst>
                                          <p:attrName>ppt_h</p:attrName>
                                        </p:attrNameLst>
                                      </p:cBhvr>
                                      <p:tavLst>
                                        <p:tav tm="0">
                                          <p:val>
                                            <p:fltVal val="0"/>
                                          </p:val>
                                        </p:tav>
                                        <p:tav tm="100000">
                                          <p:val>
                                            <p:strVal val="#ppt_h"/>
                                          </p:val>
                                        </p:tav>
                                      </p:tavLst>
                                    </p:anim>
                                    <p:anim calcmode="lin" valueType="num">
                                      <p:cBhvr>
                                        <p:cTn id="42" dur="300" fill="hold"/>
                                        <p:tgtEl>
                                          <p:spTgt spid="16"/>
                                        </p:tgtEl>
                                        <p:attrNameLst>
                                          <p:attrName>style.rotation</p:attrName>
                                        </p:attrNameLst>
                                      </p:cBhvr>
                                      <p:tavLst>
                                        <p:tav tm="0">
                                          <p:val>
                                            <p:fltVal val="360"/>
                                          </p:val>
                                        </p:tav>
                                        <p:tav tm="100000">
                                          <p:val>
                                            <p:fltVal val="0"/>
                                          </p:val>
                                        </p:tav>
                                      </p:tavLst>
                                    </p:anim>
                                    <p:animEffect transition="in" filter="fade">
                                      <p:cBhvr>
                                        <p:cTn id="43" dur="300"/>
                                        <p:tgtEl>
                                          <p:spTgt spid="1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 calcmode="lin" valueType="num">
                                      <p:cBhvr>
                                        <p:cTn id="48" dur="500" fill="hold"/>
                                        <p:tgtEl>
                                          <p:spTgt spid="31"/>
                                        </p:tgtEl>
                                        <p:attrNameLst>
                                          <p:attrName>style.rotation</p:attrName>
                                        </p:attrNameLst>
                                      </p:cBhvr>
                                      <p:tavLst>
                                        <p:tav tm="0">
                                          <p:val>
                                            <p:fltVal val="360"/>
                                          </p:val>
                                        </p:tav>
                                        <p:tav tm="100000">
                                          <p:val>
                                            <p:fltVal val="0"/>
                                          </p:val>
                                        </p:tav>
                                      </p:tavLst>
                                    </p:anim>
                                    <p:animEffect transition="in" filter="fade">
                                      <p:cBhvr>
                                        <p:cTn id="49" dur="50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300" fill="hold"/>
                                        <p:tgtEl>
                                          <p:spTgt spid="30"/>
                                        </p:tgtEl>
                                        <p:attrNameLst>
                                          <p:attrName>ppt_w</p:attrName>
                                        </p:attrNameLst>
                                      </p:cBhvr>
                                      <p:tavLst>
                                        <p:tav tm="0">
                                          <p:val>
                                            <p:fltVal val="0"/>
                                          </p:val>
                                        </p:tav>
                                        <p:tav tm="100000">
                                          <p:val>
                                            <p:strVal val="#ppt_w"/>
                                          </p:val>
                                        </p:tav>
                                      </p:tavLst>
                                    </p:anim>
                                    <p:anim calcmode="lin" valueType="num">
                                      <p:cBhvr>
                                        <p:cTn id="53" dur="300" fill="hold"/>
                                        <p:tgtEl>
                                          <p:spTgt spid="30"/>
                                        </p:tgtEl>
                                        <p:attrNameLst>
                                          <p:attrName>ppt_h</p:attrName>
                                        </p:attrNameLst>
                                      </p:cBhvr>
                                      <p:tavLst>
                                        <p:tav tm="0">
                                          <p:val>
                                            <p:fltVal val="0"/>
                                          </p:val>
                                        </p:tav>
                                        <p:tav tm="100000">
                                          <p:val>
                                            <p:strVal val="#ppt_h"/>
                                          </p:val>
                                        </p:tav>
                                      </p:tavLst>
                                    </p:anim>
                                    <p:anim calcmode="lin" valueType="num">
                                      <p:cBhvr>
                                        <p:cTn id="54" dur="300" fill="hold"/>
                                        <p:tgtEl>
                                          <p:spTgt spid="30"/>
                                        </p:tgtEl>
                                        <p:attrNameLst>
                                          <p:attrName>style.rotation</p:attrName>
                                        </p:attrNameLst>
                                      </p:cBhvr>
                                      <p:tavLst>
                                        <p:tav tm="0">
                                          <p:val>
                                            <p:fltVal val="360"/>
                                          </p:val>
                                        </p:tav>
                                        <p:tav tm="100000">
                                          <p:val>
                                            <p:fltVal val="0"/>
                                          </p:val>
                                        </p:tav>
                                      </p:tavLst>
                                    </p:anim>
                                    <p:animEffect transition="in" filter="fade">
                                      <p:cBhvr>
                                        <p:cTn id="55" dur="300"/>
                                        <p:tgtEl>
                                          <p:spTgt spid="30"/>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 calcmode="lin" valueType="num">
                                      <p:cBhvr>
                                        <p:cTn id="60" dur="500" fill="hold"/>
                                        <p:tgtEl>
                                          <p:spTgt spid="36"/>
                                        </p:tgtEl>
                                        <p:attrNameLst>
                                          <p:attrName>style.rotation</p:attrName>
                                        </p:attrNameLst>
                                      </p:cBhvr>
                                      <p:tavLst>
                                        <p:tav tm="0">
                                          <p:val>
                                            <p:fltVal val="360"/>
                                          </p:val>
                                        </p:tav>
                                        <p:tav tm="100000">
                                          <p:val>
                                            <p:fltVal val="0"/>
                                          </p:val>
                                        </p:tav>
                                      </p:tavLst>
                                    </p:anim>
                                    <p:animEffect transition="in" filter="fade">
                                      <p:cBhvr>
                                        <p:cTn id="61" dur="500"/>
                                        <p:tgtEl>
                                          <p:spTgt spid="36"/>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300" fill="hold"/>
                                        <p:tgtEl>
                                          <p:spTgt spid="35"/>
                                        </p:tgtEl>
                                        <p:attrNameLst>
                                          <p:attrName>ppt_w</p:attrName>
                                        </p:attrNameLst>
                                      </p:cBhvr>
                                      <p:tavLst>
                                        <p:tav tm="0">
                                          <p:val>
                                            <p:fltVal val="0"/>
                                          </p:val>
                                        </p:tav>
                                        <p:tav tm="100000">
                                          <p:val>
                                            <p:strVal val="#ppt_w"/>
                                          </p:val>
                                        </p:tav>
                                      </p:tavLst>
                                    </p:anim>
                                    <p:anim calcmode="lin" valueType="num">
                                      <p:cBhvr>
                                        <p:cTn id="65" dur="300" fill="hold"/>
                                        <p:tgtEl>
                                          <p:spTgt spid="35"/>
                                        </p:tgtEl>
                                        <p:attrNameLst>
                                          <p:attrName>ppt_h</p:attrName>
                                        </p:attrNameLst>
                                      </p:cBhvr>
                                      <p:tavLst>
                                        <p:tav tm="0">
                                          <p:val>
                                            <p:fltVal val="0"/>
                                          </p:val>
                                        </p:tav>
                                        <p:tav tm="100000">
                                          <p:val>
                                            <p:strVal val="#ppt_h"/>
                                          </p:val>
                                        </p:tav>
                                      </p:tavLst>
                                    </p:anim>
                                    <p:anim calcmode="lin" valueType="num">
                                      <p:cBhvr>
                                        <p:cTn id="66" dur="300" fill="hold"/>
                                        <p:tgtEl>
                                          <p:spTgt spid="35"/>
                                        </p:tgtEl>
                                        <p:attrNameLst>
                                          <p:attrName>style.rotation</p:attrName>
                                        </p:attrNameLst>
                                      </p:cBhvr>
                                      <p:tavLst>
                                        <p:tav tm="0">
                                          <p:val>
                                            <p:fltVal val="360"/>
                                          </p:val>
                                        </p:tav>
                                        <p:tav tm="100000">
                                          <p:val>
                                            <p:fltVal val="0"/>
                                          </p:val>
                                        </p:tav>
                                      </p:tavLst>
                                    </p:anim>
                                    <p:animEffect transition="in" filter="fade">
                                      <p:cBhvr>
                                        <p:cTn id="67" dur="300"/>
                                        <p:tgtEl>
                                          <p:spTgt spid="35"/>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500" fill="hold"/>
                                        <p:tgtEl>
                                          <p:spTgt spid="38"/>
                                        </p:tgtEl>
                                        <p:attrNameLst>
                                          <p:attrName>ppt_w</p:attrName>
                                        </p:attrNameLst>
                                      </p:cBhvr>
                                      <p:tavLst>
                                        <p:tav tm="0">
                                          <p:val>
                                            <p:fltVal val="0"/>
                                          </p:val>
                                        </p:tav>
                                        <p:tav tm="100000">
                                          <p:val>
                                            <p:strVal val="#ppt_w"/>
                                          </p:val>
                                        </p:tav>
                                      </p:tavLst>
                                    </p:anim>
                                    <p:anim calcmode="lin" valueType="num">
                                      <p:cBhvr>
                                        <p:cTn id="71" dur="500" fill="hold"/>
                                        <p:tgtEl>
                                          <p:spTgt spid="38"/>
                                        </p:tgtEl>
                                        <p:attrNameLst>
                                          <p:attrName>ppt_h</p:attrName>
                                        </p:attrNameLst>
                                      </p:cBhvr>
                                      <p:tavLst>
                                        <p:tav tm="0">
                                          <p:val>
                                            <p:fltVal val="0"/>
                                          </p:val>
                                        </p:tav>
                                        <p:tav tm="100000">
                                          <p:val>
                                            <p:strVal val="#ppt_h"/>
                                          </p:val>
                                        </p:tav>
                                      </p:tavLst>
                                    </p:anim>
                                    <p:anim calcmode="lin" valueType="num">
                                      <p:cBhvr>
                                        <p:cTn id="72" dur="500" fill="hold"/>
                                        <p:tgtEl>
                                          <p:spTgt spid="38"/>
                                        </p:tgtEl>
                                        <p:attrNameLst>
                                          <p:attrName>style.rotation</p:attrName>
                                        </p:attrNameLst>
                                      </p:cBhvr>
                                      <p:tavLst>
                                        <p:tav tm="0">
                                          <p:val>
                                            <p:fltVal val="360"/>
                                          </p:val>
                                        </p:tav>
                                        <p:tav tm="100000">
                                          <p:val>
                                            <p:fltVal val="0"/>
                                          </p:val>
                                        </p:tav>
                                      </p:tavLst>
                                    </p:anim>
                                    <p:animEffect transition="in" filter="fade">
                                      <p:cBhvr>
                                        <p:cTn id="73" dur="500"/>
                                        <p:tgtEl>
                                          <p:spTgt spid="38"/>
                                        </p:tgtEl>
                                      </p:cBhvr>
                                    </p:animEffect>
                                  </p:childTnLst>
                                </p:cTn>
                              </p:par>
                              <p:par>
                                <p:cTn id="74" presetID="49" presetClass="entr" presetSubtype="0" decel="10000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300" fill="hold"/>
                                        <p:tgtEl>
                                          <p:spTgt spid="37"/>
                                        </p:tgtEl>
                                        <p:attrNameLst>
                                          <p:attrName>ppt_w</p:attrName>
                                        </p:attrNameLst>
                                      </p:cBhvr>
                                      <p:tavLst>
                                        <p:tav tm="0">
                                          <p:val>
                                            <p:fltVal val="0"/>
                                          </p:val>
                                        </p:tav>
                                        <p:tav tm="100000">
                                          <p:val>
                                            <p:strVal val="#ppt_w"/>
                                          </p:val>
                                        </p:tav>
                                      </p:tavLst>
                                    </p:anim>
                                    <p:anim calcmode="lin" valueType="num">
                                      <p:cBhvr>
                                        <p:cTn id="77" dur="300" fill="hold"/>
                                        <p:tgtEl>
                                          <p:spTgt spid="37"/>
                                        </p:tgtEl>
                                        <p:attrNameLst>
                                          <p:attrName>ppt_h</p:attrName>
                                        </p:attrNameLst>
                                      </p:cBhvr>
                                      <p:tavLst>
                                        <p:tav tm="0">
                                          <p:val>
                                            <p:fltVal val="0"/>
                                          </p:val>
                                        </p:tav>
                                        <p:tav tm="100000">
                                          <p:val>
                                            <p:strVal val="#ppt_h"/>
                                          </p:val>
                                        </p:tav>
                                      </p:tavLst>
                                    </p:anim>
                                    <p:anim calcmode="lin" valueType="num">
                                      <p:cBhvr>
                                        <p:cTn id="78" dur="300" fill="hold"/>
                                        <p:tgtEl>
                                          <p:spTgt spid="37"/>
                                        </p:tgtEl>
                                        <p:attrNameLst>
                                          <p:attrName>style.rotation</p:attrName>
                                        </p:attrNameLst>
                                      </p:cBhvr>
                                      <p:tavLst>
                                        <p:tav tm="0">
                                          <p:val>
                                            <p:fltVal val="360"/>
                                          </p:val>
                                        </p:tav>
                                        <p:tav tm="100000">
                                          <p:val>
                                            <p:fltVal val="0"/>
                                          </p:val>
                                        </p:tav>
                                      </p:tavLst>
                                    </p:anim>
                                    <p:animEffect transition="in" filter="fade">
                                      <p:cBhvr>
                                        <p:cTn id="79" dur="300"/>
                                        <p:tgtEl>
                                          <p:spTgt spid="37"/>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 calcmode="lin" valueType="num">
                                      <p:cBhvr>
                                        <p:cTn id="84" dur="500" fill="hold"/>
                                        <p:tgtEl>
                                          <p:spTgt spid="40"/>
                                        </p:tgtEl>
                                        <p:attrNameLst>
                                          <p:attrName>style.rotation</p:attrName>
                                        </p:attrNameLst>
                                      </p:cBhvr>
                                      <p:tavLst>
                                        <p:tav tm="0">
                                          <p:val>
                                            <p:fltVal val="360"/>
                                          </p:val>
                                        </p:tav>
                                        <p:tav tm="100000">
                                          <p:val>
                                            <p:fltVal val="0"/>
                                          </p:val>
                                        </p:tav>
                                      </p:tavLst>
                                    </p:anim>
                                    <p:animEffect transition="in" filter="fade">
                                      <p:cBhvr>
                                        <p:cTn id="85" dur="500"/>
                                        <p:tgtEl>
                                          <p:spTgt spid="40"/>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300" fill="hold"/>
                                        <p:tgtEl>
                                          <p:spTgt spid="39"/>
                                        </p:tgtEl>
                                        <p:attrNameLst>
                                          <p:attrName>ppt_w</p:attrName>
                                        </p:attrNameLst>
                                      </p:cBhvr>
                                      <p:tavLst>
                                        <p:tav tm="0">
                                          <p:val>
                                            <p:fltVal val="0"/>
                                          </p:val>
                                        </p:tav>
                                        <p:tav tm="100000">
                                          <p:val>
                                            <p:strVal val="#ppt_w"/>
                                          </p:val>
                                        </p:tav>
                                      </p:tavLst>
                                    </p:anim>
                                    <p:anim calcmode="lin" valueType="num">
                                      <p:cBhvr>
                                        <p:cTn id="89" dur="300" fill="hold"/>
                                        <p:tgtEl>
                                          <p:spTgt spid="39"/>
                                        </p:tgtEl>
                                        <p:attrNameLst>
                                          <p:attrName>ppt_h</p:attrName>
                                        </p:attrNameLst>
                                      </p:cBhvr>
                                      <p:tavLst>
                                        <p:tav tm="0">
                                          <p:val>
                                            <p:fltVal val="0"/>
                                          </p:val>
                                        </p:tav>
                                        <p:tav tm="100000">
                                          <p:val>
                                            <p:strVal val="#ppt_h"/>
                                          </p:val>
                                        </p:tav>
                                      </p:tavLst>
                                    </p:anim>
                                    <p:anim calcmode="lin" valueType="num">
                                      <p:cBhvr>
                                        <p:cTn id="90" dur="300" fill="hold"/>
                                        <p:tgtEl>
                                          <p:spTgt spid="39"/>
                                        </p:tgtEl>
                                        <p:attrNameLst>
                                          <p:attrName>style.rotation</p:attrName>
                                        </p:attrNameLst>
                                      </p:cBhvr>
                                      <p:tavLst>
                                        <p:tav tm="0">
                                          <p:val>
                                            <p:fltVal val="360"/>
                                          </p:val>
                                        </p:tav>
                                        <p:tav tm="100000">
                                          <p:val>
                                            <p:fltVal val="0"/>
                                          </p:val>
                                        </p:tav>
                                      </p:tavLst>
                                    </p:anim>
                                    <p:animEffect transition="in" filter="fade">
                                      <p:cBhvr>
                                        <p:cTn id="91" dur="300"/>
                                        <p:tgtEl>
                                          <p:spTgt spid="39"/>
                                        </p:tgtEl>
                                      </p:cBhvr>
                                    </p:animEffect>
                                  </p:childTnLst>
                                </p:cTn>
                              </p:par>
                            </p:childTnLst>
                          </p:cTn>
                        </p:par>
                        <p:par>
                          <p:cTn id="92" fill="hold">
                            <p:stCondLst>
                              <p:cond delay="1500"/>
                            </p:stCondLst>
                            <p:childTnLst>
                              <p:par>
                                <p:cTn id="93" presetID="16" presetClass="entr" presetSubtype="42"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outHorizontal)">
                                      <p:cBhvr>
                                        <p:cTn id="95" dur="500"/>
                                        <p:tgtEl>
                                          <p:spTgt spid="19"/>
                                        </p:tgtEl>
                                      </p:cBhvr>
                                    </p:animEffect>
                                  </p:childTnLst>
                                </p:cTn>
                              </p:par>
                              <p:par>
                                <p:cTn id="96" presetID="16" presetClass="entr" presetSubtype="37" fill="hold"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outVertical)">
                                      <p:cBhvr>
                                        <p:cTn id="98" dur="500"/>
                                        <p:tgtEl>
                                          <p:spTgt spid="46"/>
                                        </p:tgtEl>
                                      </p:cBhvr>
                                    </p:animEffect>
                                  </p:childTnLst>
                                </p:cTn>
                              </p:par>
                              <p:par>
                                <p:cTn id="99" presetID="16" presetClass="entr" presetSubtype="37"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barn(outVertical)">
                                      <p:cBhvr>
                                        <p:cTn id="101" dur="500"/>
                                        <p:tgtEl>
                                          <p:spTgt spid="42"/>
                                        </p:tgtEl>
                                      </p:cBhvr>
                                    </p:animEffect>
                                  </p:childTnLst>
                                </p:cTn>
                              </p:par>
                            </p:childTnLst>
                          </p:cTn>
                        </p:par>
                        <p:par>
                          <p:cTn id="102" fill="hold">
                            <p:stCondLst>
                              <p:cond delay="2000"/>
                            </p:stCondLst>
                            <p:childTnLst>
                              <p:par>
                                <p:cTn id="103" presetID="22" presetClass="entr" presetSubtype="8" fill="hold" nodeType="afterEffect">
                                  <p:stCondLst>
                                    <p:cond delay="250"/>
                                  </p:stCondLst>
                                  <p:childTnLst>
                                    <p:set>
                                      <p:cBhvr>
                                        <p:cTn id="104" dur="1" fill="hold">
                                          <p:stCondLst>
                                            <p:cond delay="0"/>
                                          </p:stCondLst>
                                        </p:cTn>
                                        <p:tgtEl>
                                          <p:spTgt spid="67"/>
                                        </p:tgtEl>
                                        <p:attrNameLst>
                                          <p:attrName>style.visibility</p:attrName>
                                        </p:attrNameLst>
                                      </p:cBhvr>
                                      <p:to>
                                        <p:strVal val="visible"/>
                                      </p:to>
                                    </p:set>
                                    <p:animEffect transition="in" filter="wipe(left)">
                                      <p:cBhvr>
                                        <p:cTn id="105" dur="500"/>
                                        <p:tgtEl>
                                          <p:spTgt spid="67"/>
                                        </p:tgtEl>
                                      </p:cBhvr>
                                    </p:animEffect>
                                  </p:childTnLst>
                                </p:cTn>
                              </p:par>
                            </p:childTnLst>
                          </p:cTn>
                        </p:par>
                        <p:par>
                          <p:cTn id="106" fill="hold">
                            <p:stCondLst>
                              <p:cond delay="2750"/>
                            </p:stCondLst>
                            <p:childTnLst>
                              <p:par>
                                <p:cTn id="107" presetID="10" presetClass="entr" presetSubtype="0" fill="hold" grpId="0" nodeType="afterEffect">
                                  <p:stCondLst>
                                    <p:cond delay="0"/>
                                  </p:stCondLst>
                                  <p:childTnLst>
                                    <p:set>
                                      <p:cBhvr>
                                        <p:cTn id="108" dur="1" fill="hold">
                                          <p:stCondLst>
                                            <p:cond delay="0"/>
                                          </p:stCondLst>
                                        </p:cTn>
                                        <p:tgtEl>
                                          <p:spTgt spid="54">
                                            <p:txEl>
                                              <p:pRg st="0" end="0"/>
                                            </p:txEl>
                                          </p:spTgt>
                                        </p:tgtEl>
                                        <p:attrNameLst>
                                          <p:attrName>style.visibility</p:attrName>
                                        </p:attrNameLst>
                                      </p:cBhvr>
                                      <p:to>
                                        <p:strVal val="visible"/>
                                      </p:to>
                                    </p:set>
                                    <p:animEffect transition="in" filter="fade">
                                      <p:cBhvr>
                                        <p:cTn id="109" dur="500"/>
                                        <p:tgtEl>
                                          <p:spTgt spid="54">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5">
                                            <p:txEl>
                                              <p:pRg st="0" end="0"/>
                                            </p:txEl>
                                          </p:spTgt>
                                        </p:tgtEl>
                                        <p:attrNameLst>
                                          <p:attrName>style.visibility</p:attrName>
                                        </p:attrNameLst>
                                      </p:cBhvr>
                                      <p:to>
                                        <p:strVal val="visible"/>
                                      </p:to>
                                    </p:set>
                                    <p:animEffect transition="in" filter="fade">
                                      <p:cBhvr>
                                        <p:cTn id="112" dur="500"/>
                                        <p:tgtEl>
                                          <p:spTgt spid="55">
                                            <p:txEl>
                                              <p:pRg st="0" end="0"/>
                                            </p:txEl>
                                          </p:spTgt>
                                        </p:tgtEl>
                                      </p:cBhvr>
                                    </p:animEffect>
                                  </p:childTnLst>
                                </p:cTn>
                              </p:par>
                            </p:childTnLst>
                          </p:cTn>
                        </p:par>
                        <p:par>
                          <p:cTn id="113" fill="hold">
                            <p:stCondLst>
                              <p:cond delay="3250"/>
                            </p:stCondLst>
                            <p:childTnLst>
                              <p:par>
                                <p:cTn id="114" presetID="22" presetClass="entr" presetSubtype="8" fill="hold" nodeType="afterEffect">
                                  <p:stCondLst>
                                    <p:cond delay="250"/>
                                  </p:stCondLst>
                                  <p:childTnLst>
                                    <p:set>
                                      <p:cBhvr>
                                        <p:cTn id="115" dur="1" fill="hold">
                                          <p:stCondLst>
                                            <p:cond delay="0"/>
                                          </p:stCondLst>
                                        </p:cTn>
                                        <p:tgtEl>
                                          <p:spTgt spid="68"/>
                                        </p:tgtEl>
                                        <p:attrNameLst>
                                          <p:attrName>style.visibility</p:attrName>
                                        </p:attrNameLst>
                                      </p:cBhvr>
                                      <p:to>
                                        <p:strVal val="visible"/>
                                      </p:to>
                                    </p:set>
                                    <p:animEffect transition="in" filter="wipe(left)">
                                      <p:cBhvr>
                                        <p:cTn id="116" dur="500"/>
                                        <p:tgtEl>
                                          <p:spTgt spid="68"/>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6">
                                            <p:txEl>
                                              <p:pRg st="0" end="0"/>
                                            </p:txEl>
                                          </p:spTgt>
                                        </p:tgtEl>
                                        <p:attrNameLst>
                                          <p:attrName>style.visibility</p:attrName>
                                        </p:attrNameLst>
                                      </p:cBhvr>
                                      <p:to>
                                        <p:strVal val="visible"/>
                                      </p:to>
                                    </p:set>
                                    <p:animEffect transition="in" filter="fade">
                                      <p:cBhvr>
                                        <p:cTn id="120" dur="500"/>
                                        <p:tgtEl>
                                          <p:spTgt spid="56">
                                            <p:txEl>
                                              <p:pRg st="0" end="0"/>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7">
                                            <p:txEl>
                                              <p:pRg st="0" end="0"/>
                                            </p:txEl>
                                          </p:spTgt>
                                        </p:tgtEl>
                                        <p:attrNameLst>
                                          <p:attrName>style.visibility</p:attrName>
                                        </p:attrNameLst>
                                      </p:cBhvr>
                                      <p:to>
                                        <p:strVal val="visible"/>
                                      </p:to>
                                    </p:set>
                                    <p:animEffect transition="in" filter="fade">
                                      <p:cBhvr>
                                        <p:cTn id="123" dur="500"/>
                                        <p:tgtEl>
                                          <p:spTgt spid="57">
                                            <p:txEl>
                                              <p:pRg st="0" end="0"/>
                                            </p:txEl>
                                          </p:spTgt>
                                        </p:tgtEl>
                                      </p:cBhvr>
                                    </p:animEffect>
                                  </p:childTnLst>
                                </p:cTn>
                              </p:par>
                            </p:childTnLst>
                          </p:cTn>
                        </p:par>
                        <p:par>
                          <p:cTn id="124" fill="hold">
                            <p:stCondLst>
                              <p:cond delay="4500"/>
                            </p:stCondLst>
                            <p:childTnLst>
                              <p:par>
                                <p:cTn id="125" presetID="22" presetClass="entr" presetSubtype="8" fill="hold" nodeType="afterEffect">
                                  <p:stCondLst>
                                    <p:cond delay="250"/>
                                  </p:stCondLst>
                                  <p:childTnLst>
                                    <p:set>
                                      <p:cBhvr>
                                        <p:cTn id="126" dur="1" fill="hold">
                                          <p:stCondLst>
                                            <p:cond delay="0"/>
                                          </p:stCondLst>
                                        </p:cTn>
                                        <p:tgtEl>
                                          <p:spTgt spid="74"/>
                                        </p:tgtEl>
                                        <p:attrNameLst>
                                          <p:attrName>style.visibility</p:attrName>
                                        </p:attrNameLst>
                                      </p:cBhvr>
                                      <p:to>
                                        <p:strVal val="visible"/>
                                      </p:to>
                                    </p:set>
                                    <p:animEffect transition="in" filter="wipe(left)">
                                      <p:cBhvr>
                                        <p:cTn id="127" dur="500"/>
                                        <p:tgtEl>
                                          <p:spTgt spid="74"/>
                                        </p:tgtEl>
                                      </p:cBhvr>
                                    </p:animEffect>
                                  </p:childTnLst>
                                </p:cTn>
                              </p:par>
                            </p:childTnLst>
                          </p:cTn>
                        </p:par>
                        <p:par>
                          <p:cTn id="128" fill="hold">
                            <p:stCondLst>
                              <p:cond delay="5250"/>
                            </p:stCondLst>
                            <p:childTnLst>
                              <p:par>
                                <p:cTn id="129" presetID="10" presetClass="entr" presetSubtype="0" fill="hold" grpId="0" nodeType="afterEffect">
                                  <p:stCondLst>
                                    <p:cond delay="0"/>
                                  </p:stCondLst>
                                  <p:childTnLst>
                                    <p:set>
                                      <p:cBhvr>
                                        <p:cTn id="130" dur="1" fill="hold">
                                          <p:stCondLst>
                                            <p:cond delay="0"/>
                                          </p:stCondLst>
                                        </p:cTn>
                                        <p:tgtEl>
                                          <p:spTgt spid="58">
                                            <p:txEl>
                                              <p:pRg st="0" end="0"/>
                                            </p:txEl>
                                          </p:spTgt>
                                        </p:tgtEl>
                                        <p:attrNameLst>
                                          <p:attrName>style.visibility</p:attrName>
                                        </p:attrNameLst>
                                      </p:cBhvr>
                                      <p:to>
                                        <p:strVal val="visible"/>
                                      </p:to>
                                    </p:set>
                                    <p:animEffect transition="in" filter="fade">
                                      <p:cBhvr>
                                        <p:cTn id="131" dur="500"/>
                                        <p:tgtEl>
                                          <p:spTgt spid="58">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9">
                                            <p:txEl>
                                              <p:pRg st="0" end="0"/>
                                            </p:txEl>
                                          </p:spTgt>
                                        </p:tgtEl>
                                        <p:attrNameLst>
                                          <p:attrName>style.visibility</p:attrName>
                                        </p:attrNameLst>
                                      </p:cBhvr>
                                      <p:to>
                                        <p:strVal val="visible"/>
                                      </p:to>
                                    </p:set>
                                    <p:animEffect transition="in" filter="fade">
                                      <p:cBhvr>
                                        <p:cTn id="134" dur="500"/>
                                        <p:tgtEl>
                                          <p:spTgt spid="59">
                                            <p:txEl>
                                              <p:pRg st="0" end="0"/>
                                            </p:txEl>
                                          </p:spTgt>
                                        </p:tgtEl>
                                      </p:cBhvr>
                                    </p:animEffect>
                                  </p:childTnLst>
                                </p:cTn>
                              </p:par>
                            </p:childTnLst>
                          </p:cTn>
                        </p:par>
                        <p:par>
                          <p:cTn id="135" fill="hold">
                            <p:stCondLst>
                              <p:cond delay="5750"/>
                            </p:stCondLst>
                            <p:childTnLst>
                              <p:par>
                                <p:cTn id="136" presetID="22" presetClass="entr" presetSubtype="2" fill="hold" nodeType="afterEffect">
                                  <p:stCondLst>
                                    <p:cond delay="250"/>
                                  </p:stCondLst>
                                  <p:childTnLst>
                                    <p:set>
                                      <p:cBhvr>
                                        <p:cTn id="137" dur="1" fill="hold">
                                          <p:stCondLst>
                                            <p:cond delay="0"/>
                                          </p:stCondLst>
                                        </p:cTn>
                                        <p:tgtEl>
                                          <p:spTgt spid="71"/>
                                        </p:tgtEl>
                                        <p:attrNameLst>
                                          <p:attrName>style.visibility</p:attrName>
                                        </p:attrNameLst>
                                      </p:cBhvr>
                                      <p:to>
                                        <p:strVal val="visible"/>
                                      </p:to>
                                    </p:set>
                                    <p:animEffect transition="in" filter="wipe(right)">
                                      <p:cBhvr>
                                        <p:cTn id="138" dur="500"/>
                                        <p:tgtEl>
                                          <p:spTgt spid="71"/>
                                        </p:tgtEl>
                                      </p:cBhvr>
                                    </p:animEffect>
                                  </p:childTnLst>
                                </p:cTn>
                              </p:par>
                            </p:childTnLst>
                          </p:cTn>
                        </p:par>
                        <p:par>
                          <p:cTn id="139" fill="hold">
                            <p:stCondLst>
                              <p:cond delay="6500"/>
                            </p:stCondLst>
                            <p:childTnLst>
                              <p:par>
                                <p:cTn id="140" presetID="10" presetClass="entr" presetSubtype="0" fill="hold" grpId="0" nodeType="afterEffect">
                                  <p:stCondLst>
                                    <p:cond delay="0"/>
                                  </p:stCondLst>
                                  <p:childTnLst>
                                    <p:set>
                                      <p:cBhvr>
                                        <p:cTn id="141" dur="1" fill="hold">
                                          <p:stCondLst>
                                            <p:cond delay="0"/>
                                          </p:stCondLst>
                                        </p:cTn>
                                        <p:tgtEl>
                                          <p:spTgt spid="60">
                                            <p:txEl>
                                              <p:pRg st="0" end="0"/>
                                            </p:txEl>
                                          </p:spTgt>
                                        </p:tgtEl>
                                        <p:attrNameLst>
                                          <p:attrName>style.visibility</p:attrName>
                                        </p:attrNameLst>
                                      </p:cBhvr>
                                      <p:to>
                                        <p:strVal val="visible"/>
                                      </p:to>
                                    </p:set>
                                    <p:animEffect transition="in" filter="fade">
                                      <p:cBhvr>
                                        <p:cTn id="142" dur="500"/>
                                        <p:tgtEl>
                                          <p:spTgt spid="60">
                                            <p:txEl>
                                              <p:pRg st="0" end="0"/>
                                            </p:tx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1">
                                            <p:txEl>
                                              <p:pRg st="0" end="0"/>
                                            </p:txEl>
                                          </p:spTgt>
                                        </p:tgtEl>
                                        <p:attrNameLst>
                                          <p:attrName>style.visibility</p:attrName>
                                        </p:attrNameLst>
                                      </p:cBhvr>
                                      <p:to>
                                        <p:strVal val="visible"/>
                                      </p:to>
                                    </p:set>
                                    <p:animEffect transition="in" filter="fade">
                                      <p:cBhvr>
                                        <p:cTn id="145" dur="500"/>
                                        <p:tgtEl>
                                          <p:spTgt spid="61">
                                            <p:txEl>
                                              <p:pRg st="0" end="0"/>
                                            </p:txEl>
                                          </p:spTgt>
                                        </p:tgtEl>
                                      </p:cBhvr>
                                    </p:animEffect>
                                  </p:childTnLst>
                                </p:cTn>
                              </p:par>
                            </p:childTnLst>
                          </p:cTn>
                        </p:par>
                        <p:par>
                          <p:cTn id="146" fill="hold">
                            <p:stCondLst>
                              <p:cond delay="7000"/>
                            </p:stCondLst>
                            <p:childTnLst>
                              <p:par>
                                <p:cTn id="147" presetID="22" presetClass="entr" presetSubtype="2" fill="hold" nodeType="afterEffect">
                                  <p:stCondLst>
                                    <p:cond delay="250"/>
                                  </p:stCondLst>
                                  <p:childTnLst>
                                    <p:set>
                                      <p:cBhvr>
                                        <p:cTn id="148" dur="1" fill="hold">
                                          <p:stCondLst>
                                            <p:cond delay="0"/>
                                          </p:stCondLst>
                                        </p:cTn>
                                        <p:tgtEl>
                                          <p:spTgt spid="77"/>
                                        </p:tgtEl>
                                        <p:attrNameLst>
                                          <p:attrName>style.visibility</p:attrName>
                                        </p:attrNameLst>
                                      </p:cBhvr>
                                      <p:to>
                                        <p:strVal val="visible"/>
                                      </p:to>
                                    </p:set>
                                    <p:animEffect transition="in" filter="wipe(right)">
                                      <p:cBhvr>
                                        <p:cTn id="149" dur="500"/>
                                        <p:tgtEl>
                                          <p:spTgt spid="77"/>
                                        </p:tgtEl>
                                      </p:cBhvr>
                                    </p:animEffect>
                                  </p:childTnLst>
                                </p:cTn>
                              </p:par>
                            </p:childTnLst>
                          </p:cTn>
                        </p:par>
                        <p:par>
                          <p:cTn id="150" fill="hold">
                            <p:stCondLst>
                              <p:cond delay="7750"/>
                            </p:stCondLst>
                            <p:childTnLst>
                              <p:par>
                                <p:cTn id="151" presetID="10" presetClass="entr" presetSubtype="0" fill="hold" grpId="0" nodeType="afterEffect">
                                  <p:stCondLst>
                                    <p:cond delay="0"/>
                                  </p:stCondLst>
                                  <p:childTnLst>
                                    <p:set>
                                      <p:cBhvr>
                                        <p:cTn id="152" dur="1" fill="hold">
                                          <p:stCondLst>
                                            <p:cond delay="0"/>
                                          </p:stCondLst>
                                        </p:cTn>
                                        <p:tgtEl>
                                          <p:spTgt spid="62">
                                            <p:txEl>
                                              <p:pRg st="0" end="0"/>
                                            </p:txEl>
                                          </p:spTgt>
                                        </p:tgtEl>
                                        <p:attrNameLst>
                                          <p:attrName>style.visibility</p:attrName>
                                        </p:attrNameLst>
                                      </p:cBhvr>
                                      <p:to>
                                        <p:strVal val="visible"/>
                                      </p:to>
                                    </p:set>
                                    <p:animEffect transition="in" filter="fade">
                                      <p:cBhvr>
                                        <p:cTn id="153" dur="500"/>
                                        <p:tgtEl>
                                          <p:spTgt spid="62">
                                            <p:txEl>
                                              <p:pRg st="0" end="0"/>
                                            </p:txEl>
                                          </p:spTgt>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3">
                                            <p:txEl>
                                              <p:pRg st="0" end="0"/>
                                            </p:txEl>
                                          </p:spTgt>
                                        </p:tgtEl>
                                        <p:attrNameLst>
                                          <p:attrName>style.visibility</p:attrName>
                                        </p:attrNameLst>
                                      </p:cBhvr>
                                      <p:to>
                                        <p:strVal val="visible"/>
                                      </p:to>
                                    </p:set>
                                    <p:animEffect transition="in" filter="fade">
                                      <p:cBhvr>
                                        <p:cTn id="156" dur="500"/>
                                        <p:tgtEl>
                                          <p:spTgt spid="63">
                                            <p:txEl>
                                              <p:pRg st="0" end="0"/>
                                            </p:txEl>
                                          </p:spTgt>
                                        </p:tgtEl>
                                      </p:cBhvr>
                                    </p:animEffect>
                                  </p:childTnLst>
                                </p:cTn>
                              </p:par>
                            </p:childTnLst>
                          </p:cTn>
                        </p:par>
                        <p:par>
                          <p:cTn id="157" fill="hold">
                            <p:stCondLst>
                              <p:cond delay="8250"/>
                            </p:stCondLst>
                            <p:childTnLst>
                              <p:par>
                                <p:cTn id="158" presetID="22" presetClass="entr" presetSubtype="2" fill="hold" nodeType="afterEffect">
                                  <p:stCondLst>
                                    <p:cond delay="250"/>
                                  </p:stCondLst>
                                  <p:childTnLst>
                                    <p:set>
                                      <p:cBhvr>
                                        <p:cTn id="159" dur="1" fill="hold">
                                          <p:stCondLst>
                                            <p:cond delay="0"/>
                                          </p:stCondLst>
                                        </p:cTn>
                                        <p:tgtEl>
                                          <p:spTgt spid="80"/>
                                        </p:tgtEl>
                                        <p:attrNameLst>
                                          <p:attrName>style.visibility</p:attrName>
                                        </p:attrNameLst>
                                      </p:cBhvr>
                                      <p:to>
                                        <p:strVal val="visible"/>
                                      </p:to>
                                    </p:set>
                                    <p:animEffect transition="in" filter="wipe(right)">
                                      <p:cBhvr>
                                        <p:cTn id="160" dur="500"/>
                                        <p:tgtEl>
                                          <p:spTgt spid="80"/>
                                        </p:tgtEl>
                                      </p:cBhvr>
                                    </p:animEffect>
                                  </p:childTnLst>
                                </p:cTn>
                              </p:par>
                            </p:childTnLst>
                          </p:cTn>
                        </p:par>
                        <p:par>
                          <p:cTn id="161" fill="hold">
                            <p:stCondLst>
                              <p:cond delay="9000"/>
                            </p:stCondLst>
                            <p:childTnLst>
                              <p:par>
                                <p:cTn id="162" presetID="10" presetClass="entr" presetSubtype="0" fill="hold" grpId="0" nodeType="afterEffect">
                                  <p:stCondLst>
                                    <p:cond delay="0"/>
                                  </p:stCondLst>
                                  <p:childTnLst>
                                    <p:set>
                                      <p:cBhvr>
                                        <p:cTn id="163" dur="1" fill="hold">
                                          <p:stCondLst>
                                            <p:cond delay="0"/>
                                          </p:stCondLst>
                                        </p:cTn>
                                        <p:tgtEl>
                                          <p:spTgt spid="64">
                                            <p:txEl>
                                              <p:pRg st="0" end="0"/>
                                            </p:txEl>
                                          </p:spTgt>
                                        </p:tgtEl>
                                        <p:attrNameLst>
                                          <p:attrName>style.visibility</p:attrName>
                                        </p:attrNameLst>
                                      </p:cBhvr>
                                      <p:to>
                                        <p:strVal val="visible"/>
                                      </p:to>
                                    </p:set>
                                    <p:animEffect transition="in" filter="fade">
                                      <p:cBhvr>
                                        <p:cTn id="164" dur="500"/>
                                        <p:tgtEl>
                                          <p:spTgt spid="64">
                                            <p:txEl>
                                              <p:pRg st="0" end="0"/>
                                            </p:txEl>
                                          </p:spTgt>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65">
                                            <p:txEl>
                                              <p:pRg st="0" end="0"/>
                                            </p:txEl>
                                          </p:spTgt>
                                        </p:tgtEl>
                                        <p:attrNameLst>
                                          <p:attrName>style.visibility</p:attrName>
                                        </p:attrNameLst>
                                      </p:cBhvr>
                                      <p:to>
                                        <p:strVal val="visible"/>
                                      </p:to>
                                    </p:set>
                                    <p:animEffect transition="in" filter="fade">
                                      <p:cBhvr>
                                        <p:cTn id="1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5" grpId="0"/>
      <p:bldP spid="16" grpId="0" animBg="1"/>
      <p:bldP spid="18" grpId="0"/>
      <p:bldP spid="30" grpId="0" animBg="1"/>
      <p:bldP spid="31" grpId="0"/>
      <p:bldP spid="35" grpId="0" animBg="1"/>
      <p:bldP spid="36" grpId="0"/>
      <p:bldP spid="37" grpId="0" animBg="1"/>
      <p:bldP spid="38" grpId="0"/>
      <p:bldP spid="39" grpId="0" animBg="1"/>
      <p:bldP spid="40" grpId="0"/>
      <p:bldP spid="10"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10"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DABF680D-C43D-4B95-822F-7A0BA0031368}"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2" name="環状矢印 11"/>
          <p:cNvSpPr/>
          <p:nvPr userDrawn="1"/>
        </p:nvSpPr>
        <p:spPr>
          <a:xfrm>
            <a:off x="6136690" y="2821692"/>
            <a:ext cx="5905168" cy="5904656"/>
          </a:xfrm>
          <a:prstGeom prst="circularArrow">
            <a:avLst>
              <a:gd name="adj1" fmla="val 7904"/>
              <a:gd name="adj2" fmla="val 1116539"/>
              <a:gd name="adj3" fmla="val 15192833"/>
              <a:gd name="adj4" fmla="val 10800000"/>
              <a:gd name="adj5" fmla="val 11694"/>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TM Avo" panose="02040603050506020204" pitchFamily="18" charset="0"/>
            </a:endParaRPr>
          </a:p>
        </p:txBody>
      </p:sp>
      <p:sp>
        <p:nvSpPr>
          <p:cNvPr id="14" name="環状矢印 13"/>
          <p:cNvSpPr/>
          <p:nvPr userDrawn="1"/>
        </p:nvSpPr>
        <p:spPr>
          <a:xfrm rot="5400000">
            <a:off x="6191671" y="2748659"/>
            <a:ext cx="5904656" cy="5905168"/>
          </a:xfrm>
          <a:prstGeom prst="circularArrow">
            <a:avLst>
              <a:gd name="adj1" fmla="val 7904"/>
              <a:gd name="adj2" fmla="val 1116539"/>
              <a:gd name="adj3" fmla="val 15192833"/>
              <a:gd name="adj4" fmla="val 10800000"/>
              <a:gd name="adj5" fmla="val 11694"/>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TM Avo" panose="02040603050506020204" pitchFamily="18" charset="0"/>
            </a:endParaRPr>
          </a:p>
        </p:txBody>
      </p:sp>
      <p:sp>
        <p:nvSpPr>
          <p:cNvPr id="15" name="環状矢印 14"/>
          <p:cNvSpPr/>
          <p:nvPr userDrawn="1"/>
        </p:nvSpPr>
        <p:spPr>
          <a:xfrm rot="10800000">
            <a:off x="6281511" y="2839244"/>
            <a:ext cx="5905168" cy="5904656"/>
          </a:xfrm>
          <a:prstGeom prst="circularArrow">
            <a:avLst>
              <a:gd name="adj1" fmla="val 7904"/>
              <a:gd name="adj2" fmla="val 1116539"/>
              <a:gd name="adj3" fmla="val 15192833"/>
              <a:gd name="adj4" fmla="val 10800000"/>
              <a:gd name="adj5" fmla="val 11694"/>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TM Avo" panose="02040603050506020204" pitchFamily="18" charset="0"/>
            </a:endParaRPr>
          </a:p>
        </p:txBody>
      </p:sp>
      <p:sp>
        <p:nvSpPr>
          <p:cNvPr id="16" name="環状矢印 15"/>
          <p:cNvSpPr/>
          <p:nvPr userDrawn="1"/>
        </p:nvSpPr>
        <p:spPr>
          <a:xfrm rot="16200000">
            <a:off x="6191671" y="2910996"/>
            <a:ext cx="5904656" cy="5905168"/>
          </a:xfrm>
          <a:prstGeom prst="circularArrow">
            <a:avLst>
              <a:gd name="adj1" fmla="val 7904"/>
              <a:gd name="adj2" fmla="val 1116539"/>
              <a:gd name="adj3" fmla="val 15192833"/>
              <a:gd name="adj4" fmla="val 10800000"/>
              <a:gd name="adj5" fmla="val 11694"/>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TM Avo" panose="02040603050506020204" pitchFamily="18" charset="0"/>
            </a:endParaRPr>
          </a:p>
        </p:txBody>
      </p:sp>
      <p:sp>
        <p:nvSpPr>
          <p:cNvPr id="18" name="テキスト プレースホルダー 11"/>
          <p:cNvSpPr>
            <a:spLocks noGrp="1"/>
          </p:cNvSpPr>
          <p:nvPr userDrawn="1">
            <p:ph type="body" sz="quarter" idx="14" hasCustomPrompt="1"/>
          </p:nvPr>
        </p:nvSpPr>
        <p:spPr>
          <a:xfrm>
            <a:off x="1006390" y="2713656"/>
            <a:ext cx="4991772"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9" name="テキスト プレースホルダー 11"/>
          <p:cNvSpPr>
            <a:spLocks noGrp="1"/>
          </p:cNvSpPr>
          <p:nvPr userDrawn="1">
            <p:ph type="body" sz="quarter" idx="15" hasCustomPrompt="1"/>
          </p:nvPr>
        </p:nvSpPr>
        <p:spPr>
          <a:xfrm>
            <a:off x="1006390" y="3361308"/>
            <a:ext cx="4991772" cy="1766581"/>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9" name="正方形/長方形 8"/>
          <p:cNvSpPr/>
          <p:nvPr userDrawn="1"/>
        </p:nvSpPr>
        <p:spPr>
          <a:xfrm>
            <a:off x="862361" y="2532892"/>
            <a:ext cx="5257040"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cxnSp>
        <p:nvCxnSpPr>
          <p:cNvPr id="20" name="直線コネクタ 66"/>
          <p:cNvCxnSpPr>
            <a:stCxn id="44" idx="1"/>
            <a:endCxn id="9" idx="3"/>
          </p:cNvCxnSpPr>
          <p:nvPr userDrawn="1"/>
        </p:nvCxnSpPr>
        <p:spPr>
          <a:xfrm rot="10800000">
            <a:off x="6119402" y="3910204"/>
            <a:ext cx="828163" cy="45921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24" name="テキスト プレースホルダー 11"/>
          <p:cNvSpPr>
            <a:spLocks noGrp="1"/>
          </p:cNvSpPr>
          <p:nvPr>
            <p:ph type="body" sz="quarter" idx="19" hasCustomPrompt="1"/>
          </p:nvPr>
        </p:nvSpPr>
        <p:spPr>
          <a:xfrm>
            <a:off x="12312627" y="2680038"/>
            <a:ext cx="4991772"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0" hasCustomPrompt="1"/>
          </p:nvPr>
        </p:nvSpPr>
        <p:spPr>
          <a:xfrm>
            <a:off x="12312627" y="3327690"/>
            <a:ext cx="4991772" cy="1766581"/>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6" name="正方形/長方形 25"/>
          <p:cNvSpPr/>
          <p:nvPr userDrawn="1"/>
        </p:nvSpPr>
        <p:spPr>
          <a:xfrm>
            <a:off x="12168598" y="2499274"/>
            <a:ext cx="5257040"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cxnSp>
        <p:nvCxnSpPr>
          <p:cNvPr id="27" name="直線コネクタ 66"/>
          <p:cNvCxnSpPr>
            <a:stCxn id="48" idx="3"/>
            <a:endCxn id="26" idx="1"/>
          </p:cNvCxnSpPr>
          <p:nvPr userDrawn="1"/>
        </p:nvCxnSpPr>
        <p:spPr>
          <a:xfrm flipV="1">
            <a:off x="11304427" y="3876586"/>
            <a:ext cx="864171" cy="456825"/>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0" name="テキスト プレースホルダー 11"/>
          <p:cNvSpPr>
            <a:spLocks noGrp="1"/>
          </p:cNvSpPr>
          <p:nvPr>
            <p:ph type="body" sz="quarter" idx="21" hasCustomPrompt="1"/>
          </p:nvPr>
        </p:nvSpPr>
        <p:spPr>
          <a:xfrm>
            <a:off x="1006389" y="6458072"/>
            <a:ext cx="4991772"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22" hasCustomPrompt="1"/>
          </p:nvPr>
        </p:nvSpPr>
        <p:spPr>
          <a:xfrm>
            <a:off x="1006389" y="7105724"/>
            <a:ext cx="4991772" cy="1766581"/>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2" name="正方形/長方形 31"/>
          <p:cNvSpPr/>
          <p:nvPr userDrawn="1"/>
        </p:nvSpPr>
        <p:spPr>
          <a:xfrm>
            <a:off x="862360" y="6277308"/>
            <a:ext cx="5257040"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cxnSp>
        <p:nvCxnSpPr>
          <p:cNvPr id="33" name="直線コネクタ 66"/>
          <p:cNvCxnSpPr>
            <a:stCxn id="52" idx="1"/>
            <a:endCxn id="32" idx="3"/>
          </p:cNvCxnSpPr>
          <p:nvPr userDrawn="1"/>
        </p:nvCxnSpPr>
        <p:spPr>
          <a:xfrm rot="10800000" flipV="1">
            <a:off x="6119400" y="7393750"/>
            <a:ext cx="828164" cy="26087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7" name="テキスト プレースホルダー 11"/>
          <p:cNvSpPr>
            <a:spLocks noGrp="1"/>
          </p:cNvSpPr>
          <p:nvPr>
            <p:ph type="body" sz="quarter" idx="23" hasCustomPrompt="1"/>
          </p:nvPr>
        </p:nvSpPr>
        <p:spPr>
          <a:xfrm>
            <a:off x="12312627" y="6458072"/>
            <a:ext cx="4991772"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24" hasCustomPrompt="1"/>
          </p:nvPr>
        </p:nvSpPr>
        <p:spPr>
          <a:xfrm>
            <a:off x="12312627" y="7105724"/>
            <a:ext cx="4991772" cy="1766581"/>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9" name="正方形/長方形 38"/>
          <p:cNvSpPr/>
          <p:nvPr userDrawn="1"/>
        </p:nvSpPr>
        <p:spPr>
          <a:xfrm>
            <a:off x="12168598" y="6277308"/>
            <a:ext cx="5257040"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cxnSp>
        <p:nvCxnSpPr>
          <p:cNvPr id="40" name="直線コネクタ 66"/>
          <p:cNvCxnSpPr>
            <a:stCxn id="51" idx="3"/>
            <a:endCxn id="39" idx="1"/>
          </p:cNvCxnSpPr>
          <p:nvPr userDrawn="1"/>
        </p:nvCxnSpPr>
        <p:spPr>
          <a:xfrm>
            <a:off x="11340436" y="7393750"/>
            <a:ext cx="828163" cy="26087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4" name="図プレースホルダー 5"/>
          <p:cNvSpPr>
            <a:spLocks noGrp="1"/>
          </p:cNvSpPr>
          <p:nvPr>
            <p:ph type="pic" sz="quarter" idx="47" hasCustomPrompt="1"/>
          </p:nvPr>
        </p:nvSpPr>
        <p:spPr>
          <a:xfrm>
            <a:off x="6947564" y="3955368"/>
            <a:ext cx="828165" cy="828093"/>
          </a:xfrm>
        </p:spPr>
        <p:txBody>
          <a:bodyPr>
            <a:normAutofit/>
          </a:bodyPr>
          <a:lstStyle>
            <a:lvl1pPr>
              <a:defRPr sz="1100">
                <a:latin typeface="UTM Avo" panose="02040603050506020204" pitchFamily="18" charset="0"/>
              </a:defRPr>
            </a:lvl1pPr>
          </a:lstStyle>
          <a:p>
            <a:r>
              <a:rPr lang="en-US" dirty="0"/>
              <a:t>ICON</a:t>
            </a:r>
          </a:p>
        </p:txBody>
      </p:sp>
      <p:sp>
        <p:nvSpPr>
          <p:cNvPr id="48" name="図プレースホルダー 5"/>
          <p:cNvSpPr>
            <a:spLocks noGrp="1"/>
          </p:cNvSpPr>
          <p:nvPr>
            <p:ph type="pic" sz="quarter" idx="48" hasCustomPrompt="1"/>
          </p:nvPr>
        </p:nvSpPr>
        <p:spPr>
          <a:xfrm>
            <a:off x="10476263" y="3919365"/>
            <a:ext cx="828165" cy="828093"/>
          </a:xfrm>
        </p:spPr>
        <p:txBody>
          <a:bodyPr>
            <a:normAutofit/>
          </a:bodyPr>
          <a:lstStyle>
            <a:lvl1pPr>
              <a:defRPr sz="1100">
                <a:latin typeface="UTM Avo" panose="02040603050506020204" pitchFamily="18" charset="0"/>
              </a:defRPr>
            </a:lvl1pPr>
          </a:lstStyle>
          <a:p>
            <a:r>
              <a:rPr lang="en-US" dirty="0"/>
              <a:t>ICON</a:t>
            </a:r>
          </a:p>
        </p:txBody>
      </p:sp>
      <p:sp>
        <p:nvSpPr>
          <p:cNvPr id="51" name="図プレースホルダー 5"/>
          <p:cNvSpPr>
            <a:spLocks noGrp="1"/>
          </p:cNvSpPr>
          <p:nvPr>
            <p:ph type="pic" sz="quarter" idx="49" hasCustomPrompt="1"/>
          </p:nvPr>
        </p:nvSpPr>
        <p:spPr>
          <a:xfrm>
            <a:off x="10512271" y="6979704"/>
            <a:ext cx="828165" cy="828093"/>
          </a:xfrm>
        </p:spPr>
        <p:txBody>
          <a:bodyPr>
            <a:normAutofit/>
          </a:bodyPr>
          <a:lstStyle>
            <a:lvl1pPr>
              <a:defRPr sz="1100">
                <a:latin typeface="UTM Avo" panose="02040603050506020204" pitchFamily="18" charset="0"/>
              </a:defRPr>
            </a:lvl1pPr>
          </a:lstStyle>
          <a:p>
            <a:r>
              <a:rPr lang="en-US" dirty="0"/>
              <a:t>ICON</a:t>
            </a:r>
          </a:p>
        </p:txBody>
      </p:sp>
      <p:sp>
        <p:nvSpPr>
          <p:cNvPr id="52" name="図プレースホルダー 5"/>
          <p:cNvSpPr>
            <a:spLocks noGrp="1"/>
          </p:cNvSpPr>
          <p:nvPr>
            <p:ph type="pic" sz="quarter" idx="50" hasCustomPrompt="1"/>
          </p:nvPr>
        </p:nvSpPr>
        <p:spPr>
          <a:xfrm>
            <a:off x="6947564" y="6979704"/>
            <a:ext cx="828165" cy="828093"/>
          </a:xfrm>
        </p:spPr>
        <p:txBody>
          <a:bodyPr>
            <a:normAutofit/>
          </a:bodyPr>
          <a:lstStyle>
            <a:lvl1pPr>
              <a:defRPr sz="1100">
                <a:latin typeface="UTM Avo" panose="02040603050506020204" pitchFamily="18" charset="0"/>
              </a:defRPr>
            </a:lvl1pPr>
          </a:lstStyle>
          <a:p>
            <a:r>
              <a:rPr lang="en-US" dirty="0"/>
              <a:t>ICON</a:t>
            </a:r>
          </a:p>
        </p:txBody>
      </p:sp>
      <p:sp>
        <p:nvSpPr>
          <p:cNvPr id="56" name="テキスト プレースホルダー 11"/>
          <p:cNvSpPr>
            <a:spLocks noGrp="1"/>
          </p:cNvSpPr>
          <p:nvPr>
            <p:ph type="body" sz="quarter" idx="33" hasCustomPrompt="1"/>
          </p:nvPr>
        </p:nvSpPr>
        <p:spPr>
          <a:xfrm>
            <a:off x="7523679" y="5288607"/>
            <a:ext cx="3312655" cy="1296144"/>
          </a:xfrm>
        </p:spPr>
        <p:txBody>
          <a:bodyPr anchor="ctr">
            <a:noAutofit/>
          </a:bodyPr>
          <a:lstStyle>
            <a:lvl1pPr algn="ctr">
              <a:lnSpc>
                <a:spcPts val="4500"/>
              </a:lnSpc>
              <a:defRPr sz="4800">
                <a:solidFill>
                  <a:schemeClr val="bg2"/>
                </a:solidFill>
                <a:latin typeface="UTM Avo" panose="02040603050506020204" pitchFamily="18" charset="0"/>
              </a:defRPr>
            </a:lvl1pPr>
          </a:lstStyle>
          <a:p>
            <a:pPr lvl="0"/>
            <a:r>
              <a:rPr lang="en-US" altLang="ja-JP" dirty="0"/>
              <a:t>TEXT</a:t>
            </a:r>
            <a:br>
              <a:rPr lang="en-US" altLang="ja-JP" dirty="0"/>
            </a:br>
            <a:r>
              <a:rPr lang="en-US" altLang="ja-JP" dirty="0"/>
              <a:t>TEXT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animEffect transition="in" filter="fade">
                                      <p:cBhvr>
                                        <p:cTn id="11" dur="500"/>
                                        <p:tgtEl>
                                          <p:spTgt spid="5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1500"/>
                            </p:stCondLst>
                            <p:childTnLst>
                              <p:par>
                                <p:cTn id="20" presetID="22" presetClass="entr" presetSubtype="2" fill="hold" nodeType="after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par>
                                <p:cTn id="23" presetID="22" presetClass="entr" presetSubtype="2"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250"/>
                            </p:stCondLst>
                            <p:childTnLst>
                              <p:par>
                                <p:cTn id="27" presetID="10" presetClass="entr" presetSubtype="0" fill="hold" grpId="0" nodeType="after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par>
                          <p:cTn id="33" fill="hold">
                            <p:stCondLst>
                              <p:cond delay="275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par>
                          <p:cTn id="40" fill="hold">
                            <p:stCondLst>
                              <p:cond delay="3250"/>
                            </p:stCondLst>
                            <p:childTnLst>
                              <p:par>
                                <p:cTn id="41" presetID="22" presetClass="entr" presetSubtype="8" fill="hold" nodeType="after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2" fill="hold" grpId="0" nodeType="withEffect">
                                  <p:stCondLst>
                                    <p:cond delay="50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par>
                          <p:cTn id="54" fill="hold">
                            <p:stCondLst>
                              <p:cond delay="4500"/>
                            </p:stCondLst>
                            <p:childTnLst>
                              <p:par>
                                <p:cTn id="55" presetID="22" presetClass="entr" presetSubtype="2"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5000"/>
                            </p:stCondLst>
                            <p:childTnLst>
                              <p:par>
                                <p:cTn id="62" presetID="22" presetClass="entr" presetSubtype="8" fill="hold" nodeType="afterEffect">
                                  <p:stCondLst>
                                    <p:cond delay="250"/>
                                  </p:stCondLst>
                                  <p:childTnLst>
                                    <p:set>
                                      <p:cBhvr>
                                        <p:cTn id="63" dur="1" fill="hold">
                                          <p:stCondLst>
                                            <p:cond delay="0"/>
                                          </p:stCondLst>
                                        </p:cTn>
                                        <p:tgtEl>
                                          <p:spTgt spid="40"/>
                                        </p:tgtEl>
                                        <p:attrNameLst>
                                          <p:attrName>style.visibility</p:attrName>
                                        </p:attrNameLst>
                                      </p:cBhvr>
                                      <p:to>
                                        <p:strVal val="visible"/>
                                      </p:to>
                                    </p:set>
                                    <p:animEffect transition="in" filter="wipe(left)">
                                      <p:cBhvr>
                                        <p:cTn id="64" dur="500"/>
                                        <p:tgtEl>
                                          <p:spTgt spid="40"/>
                                        </p:tgtEl>
                                      </p:cBhvr>
                                    </p:animEffect>
                                  </p:childTnLst>
                                </p:cTn>
                              </p:par>
                              <p:par>
                                <p:cTn id="65" presetID="22" presetClass="entr" presetSubtype="2" fill="hold" grpId="0" nodeType="withEffect">
                                  <p:stCondLst>
                                    <p:cond delay="500"/>
                                  </p:stCondLst>
                                  <p:childTnLst>
                                    <p:set>
                                      <p:cBhvr>
                                        <p:cTn id="66" dur="1" fill="hold">
                                          <p:stCondLst>
                                            <p:cond delay="0"/>
                                          </p:stCondLst>
                                        </p:cTn>
                                        <p:tgtEl>
                                          <p:spTgt spid="39"/>
                                        </p:tgtEl>
                                        <p:attrNameLst>
                                          <p:attrName>style.visibility</p:attrName>
                                        </p:attrNameLst>
                                      </p:cBhvr>
                                      <p:to>
                                        <p:strVal val="visible"/>
                                      </p:to>
                                    </p:set>
                                    <p:animEffect transition="in" filter="wipe(right)">
                                      <p:cBhvr>
                                        <p:cTn id="67" dur="500"/>
                                        <p:tgtEl>
                                          <p:spTgt spid="39"/>
                                        </p:tgtEl>
                                      </p:cBhvr>
                                    </p:animEffect>
                                  </p:childTnLst>
                                </p:cTn>
                              </p:par>
                            </p:childTnLst>
                          </p:cTn>
                        </p:par>
                        <p:par>
                          <p:cTn id="68" fill="hold">
                            <p:stCondLst>
                              <p:cond delay="5750"/>
                            </p:stCondLst>
                            <p:childTnLst>
                              <p:par>
                                <p:cTn id="69" presetID="10" presetClass="entr" presetSubtype="0" fill="hold" grpId="0" nodeType="afterEffect">
                                  <p:stCondLst>
                                    <p:cond delay="0"/>
                                  </p:stCondLst>
                                  <p:childTnLst>
                                    <p:set>
                                      <p:cBhvr>
                                        <p:cTn id="70" dur="1" fill="hold">
                                          <p:stCondLst>
                                            <p:cond delay="0"/>
                                          </p:stCondLst>
                                        </p:cTn>
                                        <p:tgtEl>
                                          <p:spTgt spid="37">
                                            <p:txEl>
                                              <p:pRg st="0" end="0"/>
                                            </p:txEl>
                                          </p:spTgt>
                                        </p:tgtEl>
                                        <p:attrNameLst>
                                          <p:attrName>style.visibility</p:attrName>
                                        </p:attrNameLst>
                                      </p:cBhvr>
                                      <p:to>
                                        <p:strVal val="visible"/>
                                      </p:to>
                                    </p:set>
                                    <p:animEffect transition="in" filter="fade">
                                      <p:cBhvr>
                                        <p:cTn id="71" dur="500"/>
                                        <p:tgtEl>
                                          <p:spTgt spid="37">
                                            <p:txEl>
                                              <p:pRg st="0" end="0"/>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fade">
                                      <p:cBhvr>
                                        <p:cTn id="74" dur="500"/>
                                        <p:tgtEl>
                                          <p:spTgt spid="38">
                                            <p:txEl>
                                              <p:pRg st="0" end="0"/>
                                            </p:txEl>
                                          </p:spTgt>
                                        </p:tgtEl>
                                      </p:cBhvr>
                                    </p:animEffect>
                                  </p:childTnLst>
                                </p:cTn>
                              </p:par>
                            </p:childTnLst>
                          </p:cTn>
                        </p:par>
                        <p:par>
                          <p:cTn id="75" fill="hold">
                            <p:stCondLst>
                              <p:cond delay="6250"/>
                            </p:stCondLst>
                            <p:childTnLst>
                              <p:par>
                                <p:cTn id="76" presetID="22" presetClass="entr" presetSubtype="4"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par>
                          <p:cTn id="82" fill="hold">
                            <p:stCondLst>
                              <p:cond delay="6750"/>
                            </p:stCondLst>
                            <p:childTnLst>
                              <p:par>
                                <p:cTn id="83" presetID="22" presetClass="entr" presetSubtype="2" fill="hold" nodeType="afterEffect">
                                  <p:stCondLst>
                                    <p:cond delay="250"/>
                                  </p:stCondLst>
                                  <p:childTnLst>
                                    <p:set>
                                      <p:cBhvr>
                                        <p:cTn id="84" dur="1" fill="hold">
                                          <p:stCondLst>
                                            <p:cond delay="0"/>
                                          </p:stCondLst>
                                        </p:cTn>
                                        <p:tgtEl>
                                          <p:spTgt spid="33"/>
                                        </p:tgtEl>
                                        <p:attrNameLst>
                                          <p:attrName>style.visibility</p:attrName>
                                        </p:attrNameLst>
                                      </p:cBhvr>
                                      <p:to>
                                        <p:strVal val="visible"/>
                                      </p:to>
                                    </p:set>
                                    <p:animEffect transition="in" filter="wipe(right)">
                                      <p:cBhvr>
                                        <p:cTn id="85" dur="500"/>
                                        <p:tgtEl>
                                          <p:spTgt spid="33"/>
                                        </p:tgtEl>
                                      </p:cBhvr>
                                    </p:animEffect>
                                  </p:childTnLst>
                                </p:cTn>
                              </p:par>
                              <p:par>
                                <p:cTn id="86" presetID="22" presetClass="entr" presetSubtype="2" fill="hold" grpId="0" nodeType="withEffect">
                                  <p:stCondLst>
                                    <p:cond delay="500"/>
                                  </p:stCondLst>
                                  <p:childTnLst>
                                    <p:set>
                                      <p:cBhvr>
                                        <p:cTn id="87" dur="1" fill="hold">
                                          <p:stCondLst>
                                            <p:cond delay="0"/>
                                          </p:stCondLst>
                                        </p:cTn>
                                        <p:tgtEl>
                                          <p:spTgt spid="32"/>
                                        </p:tgtEl>
                                        <p:attrNameLst>
                                          <p:attrName>style.visibility</p:attrName>
                                        </p:attrNameLst>
                                      </p:cBhvr>
                                      <p:to>
                                        <p:strVal val="visible"/>
                                      </p:to>
                                    </p:set>
                                    <p:animEffect transition="in" filter="wipe(right)">
                                      <p:cBhvr>
                                        <p:cTn id="88" dur="500"/>
                                        <p:tgtEl>
                                          <p:spTgt spid="32"/>
                                        </p:tgtEl>
                                      </p:cBhvr>
                                    </p:animEffect>
                                  </p:childTnLst>
                                </p:cTn>
                              </p:par>
                            </p:childTnLst>
                          </p:cTn>
                        </p:par>
                        <p:par>
                          <p:cTn id="89" fill="hold">
                            <p:stCondLst>
                              <p:cond delay="7500"/>
                            </p:stCondLst>
                            <p:childTnLst>
                              <p:par>
                                <p:cTn id="90" presetID="10" presetClass="entr" presetSubtype="0" fill="hold" grpId="0" nodeType="afterEffect">
                                  <p:stCondLst>
                                    <p:cond delay="0"/>
                                  </p:stCondLst>
                                  <p:childTnLst>
                                    <p:set>
                                      <p:cBhvr>
                                        <p:cTn id="91" dur="1" fill="hold">
                                          <p:stCondLst>
                                            <p:cond delay="0"/>
                                          </p:stCondLst>
                                        </p:cTn>
                                        <p:tgtEl>
                                          <p:spTgt spid="30">
                                            <p:txEl>
                                              <p:pRg st="0" end="0"/>
                                            </p:txEl>
                                          </p:spTgt>
                                        </p:tgtEl>
                                        <p:attrNameLst>
                                          <p:attrName>style.visibility</p:attrName>
                                        </p:attrNameLst>
                                      </p:cBhvr>
                                      <p:to>
                                        <p:strVal val="visible"/>
                                      </p:to>
                                    </p:set>
                                    <p:animEffect transition="in" filter="fade">
                                      <p:cBhvr>
                                        <p:cTn id="92" dur="500"/>
                                        <p:tgtEl>
                                          <p:spTgt spid="30">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animEffect transition="in" filter="fade">
                                      <p:cBhvr>
                                        <p:cTn id="9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4" grpId="0" animBg="1"/>
      <p:bldP spid="15" grpId="0" animBg="1"/>
      <p:bldP spid="16" grpId="0" animBg="1"/>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9" grpId="0" animBg="1"/>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bldP spid="44" grpId="0"/>
      <p:bldP spid="48" grpId="0"/>
      <p:bldP spid="51" grpId="0"/>
      <p:bldP spid="52" grpId="0"/>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Map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56A27DFB-04AB-49B3-9F87-FACDB4ED45B4}"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068" y="2929141"/>
            <a:ext cx="12003658" cy="6751472"/>
          </a:xfrm>
          <a:prstGeom prst="rect">
            <a:avLst/>
          </a:prstGeom>
        </p:spPr>
      </p:pic>
      <p:pic>
        <p:nvPicPr>
          <p:cNvPr id="6" name="図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1268" y="4698754"/>
            <a:ext cx="730577" cy="730514"/>
          </a:xfrm>
          <a:prstGeom prst="rect">
            <a:avLst/>
          </a:prstGeom>
        </p:spPr>
      </p:pic>
      <p:grpSp>
        <p:nvGrpSpPr>
          <p:cNvPr id="12" name="グループ化 11"/>
          <p:cNvGrpSpPr/>
          <p:nvPr userDrawn="1"/>
        </p:nvGrpSpPr>
        <p:grpSpPr>
          <a:xfrm>
            <a:off x="1029112" y="3296755"/>
            <a:ext cx="2277591" cy="1301110"/>
            <a:chOff x="3409429" y="2695228"/>
            <a:chExt cx="2277393" cy="1301110"/>
          </a:xfrm>
        </p:grpSpPr>
        <p:sp>
          <p:nvSpPr>
            <p:cNvPr id="14" name="正方形/長方形 13"/>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15" name="二等辺三角形 14"/>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16" name="テキスト プレースホルダー 70"/>
          <p:cNvSpPr>
            <a:spLocks noGrp="1"/>
          </p:cNvSpPr>
          <p:nvPr>
            <p:ph type="body" sz="quarter" idx="54" hasCustomPrompt="1"/>
          </p:nvPr>
        </p:nvSpPr>
        <p:spPr>
          <a:xfrm>
            <a:off x="1146274" y="3512780"/>
            <a:ext cx="2016399" cy="812611"/>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pic>
        <p:nvPicPr>
          <p:cNvPr id="18" name="図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66541" y="6857478"/>
            <a:ext cx="730577" cy="730514"/>
          </a:xfrm>
          <a:prstGeom prst="rect">
            <a:avLst/>
          </a:prstGeom>
        </p:spPr>
      </p:pic>
      <p:grpSp>
        <p:nvGrpSpPr>
          <p:cNvPr id="19" name="グループ化 18"/>
          <p:cNvGrpSpPr/>
          <p:nvPr userDrawn="1"/>
        </p:nvGrpSpPr>
        <p:grpSpPr>
          <a:xfrm>
            <a:off x="2574385" y="5455479"/>
            <a:ext cx="2277591" cy="1301110"/>
            <a:chOff x="3409429" y="2695228"/>
            <a:chExt cx="2277393" cy="1301110"/>
          </a:xfrm>
        </p:grpSpPr>
        <p:sp>
          <p:nvSpPr>
            <p:cNvPr id="20" name="正方形/長方形 1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21" name="二等辺三角形 2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22" name="テキスト プレースホルダー 70"/>
          <p:cNvSpPr>
            <a:spLocks noGrp="1"/>
          </p:cNvSpPr>
          <p:nvPr>
            <p:ph type="body" sz="quarter" idx="55" hasCustomPrompt="1"/>
          </p:nvPr>
        </p:nvSpPr>
        <p:spPr>
          <a:xfrm>
            <a:off x="2691548" y="5671503"/>
            <a:ext cx="2016399" cy="812611"/>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pic>
        <p:nvPicPr>
          <p:cNvPr id="23" name="図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7458" y="6198682"/>
            <a:ext cx="730577" cy="730514"/>
          </a:xfrm>
          <a:prstGeom prst="rect">
            <a:avLst/>
          </a:prstGeom>
        </p:spPr>
      </p:pic>
      <p:grpSp>
        <p:nvGrpSpPr>
          <p:cNvPr id="24" name="グループ化 23"/>
          <p:cNvGrpSpPr/>
          <p:nvPr userDrawn="1"/>
        </p:nvGrpSpPr>
        <p:grpSpPr>
          <a:xfrm>
            <a:off x="5615302" y="4796683"/>
            <a:ext cx="2277591" cy="1301110"/>
            <a:chOff x="3409429" y="2695228"/>
            <a:chExt cx="2277393" cy="1301110"/>
          </a:xfrm>
        </p:grpSpPr>
        <p:sp>
          <p:nvSpPr>
            <p:cNvPr id="25" name="正方形/長方形 2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26" name="二等辺三角形 2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27" name="テキスト プレースホルダー 70"/>
          <p:cNvSpPr>
            <a:spLocks noGrp="1"/>
          </p:cNvSpPr>
          <p:nvPr>
            <p:ph type="body" sz="quarter" idx="56" hasCustomPrompt="1"/>
          </p:nvPr>
        </p:nvSpPr>
        <p:spPr>
          <a:xfrm>
            <a:off x="5732464" y="5012708"/>
            <a:ext cx="2016399" cy="812611"/>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pic>
        <p:nvPicPr>
          <p:cNvPr id="28" name="図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7387" y="3953211"/>
            <a:ext cx="730577" cy="730514"/>
          </a:xfrm>
          <a:prstGeom prst="rect">
            <a:avLst/>
          </a:prstGeom>
        </p:spPr>
      </p:pic>
      <p:grpSp>
        <p:nvGrpSpPr>
          <p:cNvPr id="29" name="グループ化 28"/>
          <p:cNvGrpSpPr/>
          <p:nvPr userDrawn="1"/>
        </p:nvGrpSpPr>
        <p:grpSpPr>
          <a:xfrm>
            <a:off x="5255230" y="2551212"/>
            <a:ext cx="2277591" cy="1301110"/>
            <a:chOff x="3409429" y="2695228"/>
            <a:chExt cx="2277393" cy="1301110"/>
          </a:xfrm>
        </p:grpSpPr>
        <p:sp>
          <p:nvSpPr>
            <p:cNvPr id="30" name="正方形/長方形 2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31" name="二等辺三角形 3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32" name="テキスト プレースホルダー 70"/>
          <p:cNvSpPr>
            <a:spLocks noGrp="1"/>
          </p:cNvSpPr>
          <p:nvPr>
            <p:ph type="body" sz="quarter" idx="57" hasCustomPrompt="1"/>
          </p:nvPr>
        </p:nvSpPr>
        <p:spPr>
          <a:xfrm>
            <a:off x="5372393" y="2767237"/>
            <a:ext cx="2016399" cy="812611"/>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pic>
        <p:nvPicPr>
          <p:cNvPr id="33" name="図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93587" y="4419106"/>
            <a:ext cx="730577" cy="730514"/>
          </a:xfrm>
          <a:prstGeom prst="rect">
            <a:avLst/>
          </a:prstGeom>
        </p:spPr>
      </p:pic>
      <p:grpSp>
        <p:nvGrpSpPr>
          <p:cNvPr id="34" name="グループ化 33"/>
          <p:cNvGrpSpPr/>
          <p:nvPr userDrawn="1"/>
        </p:nvGrpSpPr>
        <p:grpSpPr>
          <a:xfrm>
            <a:off x="8401430" y="3017107"/>
            <a:ext cx="2277591" cy="1301110"/>
            <a:chOff x="3409429" y="2695228"/>
            <a:chExt cx="2277393" cy="1301110"/>
          </a:xfrm>
        </p:grpSpPr>
        <p:sp>
          <p:nvSpPr>
            <p:cNvPr id="35" name="正方形/長方形 3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36" name="二等辺三角形 3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37" name="テキスト プレースホルダー 70"/>
          <p:cNvSpPr>
            <a:spLocks noGrp="1"/>
          </p:cNvSpPr>
          <p:nvPr>
            <p:ph type="body" sz="quarter" idx="58" hasCustomPrompt="1"/>
          </p:nvPr>
        </p:nvSpPr>
        <p:spPr>
          <a:xfrm>
            <a:off x="8518593" y="3233132"/>
            <a:ext cx="2016399" cy="812611"/>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pic>
        <p:nvPicPr>
          <p:cNvPr id="38" name="図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6228" y="7233005"/>
            <a:ext cx="730577" cy="730514"/>
          </a:xfrm>
          <a:prstGeom prst="rect">
            <a:avLst/>
          </a:prstGeom>
        </p:spPr>
      </p:pic>
      <p:grpSp>
        <p:nvGrpSpPr>
          <p:cNvPr id="39" name="グループ化 38"/>
          <p:cNvGrpSpPr/>
          <p:nvPr userDrawn="1"/>
        </p:nvGrpSpPr>
        <p:grpSpPr>
          <a:xfrm>
            <a:off x="9504071" y="5831006"/>
            <a:ext cx="2277591" cy="1301110"/>
            <a:chOff x="3409429" y="2695228"/>
            <a:chExt cx="2277393" cy="1301110"/>
          </a:xfrm>
        </p:grpSpPr>
        <p:sp>
          <p:nvSpPr>
            <p:cNvPr id="40" name="正方形/長方形 3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41" name="二等辺三角形 4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42" name="テキスト プレースホルダー 70"/>
          <p:cNvSpPr>
            <a:spLocks noGrp="1"/>
          </p:cNvSpPr>
          <p:nvPr>
            <p:ph type="body" sz="quarter" idx="59" hasCustomPrompt="1"/>
          </p:nvPr>
        </p:nvSpPr>
        <p:spPr>
          <a:xfrm>
            <a:off x="9621234" y="6047030"/>
            <a:ext cx="2016399" cy="812611"/>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sp>
        <p:nvSpPr>
          <p:cNvPr id="43" name="テキスト プレースホルダー 11"/>
          <p:cNvSpPr>
            <a:spLocks noGrp="1"/>
          </p:cNvSpPr>
          <p:nvPr>
            <p:ph type="body" sz="quarter" idx="14" hasCustomPrompt="1"/>
          </p:nvPr>
        </p:nvSpPr>
        <p:spPr>
          <a:xfrm>
            <a:off x="12164455" y="3991372"/>
            <a:ext cx="5119160"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4" name="テキスト プレースホルダー 11"/>
          <p:cNvSpPr>
            <a:spLocks noGrp="1"/>
          </p:cNvSpPr>
          <p:nvPr>
            <p:ph type="body" sz="quarter" idx="15" hasCustomPrompt="1"/>
          </p:nvPr>
        </p:nvSpPr>
        <p:spPr>
          <a:xfrm>
            <a:off x="12164455" y="4639444"/>
            <a:ext cx="5119160" cy="3024336"/>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2" presetClass="entr" presetSubtype="1" decel="10000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1" decel="10000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additive="base">
                                        <p:cTn id="2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decel="10000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decel="10000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2" presetClass="entr" presetSubtype="1" decel="10000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0-#ppt_h/2"/>
                                          </p:val>
                                        </p:tav>
                                        <p:tav tm="100000">
                                          <p:val>
                                            <p:strVal val="#ppt_y"/>
                                          </p:val>
                                        </p:tav>
                                      </p:tavLst>
                                    </p:anim>
                                  </p:childTnLst>
                                </p:cTn>
                              </p:par>
                            </p:childTnLst>
                          </p:cTn>
                        </p:par>
                        <p:par>
                          <p:cTn id="45" fill="hold">
                            <p:stCondLst>
                              <p:cond delay="4000"/>
                            </p:stCondLst>
                            <p:childTnLst>
                              <p:par>
                                <p:cTn id="46" presetID="2" presetClass="entr" presetSubtype="1" decel="10000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0-#ppt_h/2"/>
                                          </p:val>
                                        </p:tav>
                                        <p:tav tm="100000">
                                          <p:val>
                                            <p:strVal val="#ppt_y"/>
                                          </p:val>
                                        </p:tav>
                                      </p:tavLst>
                                    </p:anim>
                                  </p:childTnLst>
                                </p:cTn>
                              </p:par>
                              <p:par>
                                <p:cTn id="50" presetID="2" presetClass="entr" presetSubtype="1" decel="100000" fill="hold" grpId="0" nodeType="with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 calcmode="lin" valueType="num">
                                      <p:cBhvr additive="base">
                                        <p:cTn id="5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54" fill="hold">
                            <p:stCondLst>
                              <p:cond delay="4500"/>
                            </p:stCondLst>
                            <p:childTnLst>
                              <p:par>
                                <p:cTn id="55" presetID="2" presetClass="entr" presetSubtype="1" decel="10000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0-#ppt_h/2"/>
                                          </p:val>
                                        </p:tav>
                                        <p:tav tm="100000">
                                          <p:val>
                                            <p:strVal val="#ppt_y"/>
                                          </p:val>
                                        </p:tav>
                                      </p:tavLst>
                                    </p:anim>
                                  </p:childTnLst>
                                </p:cTn>
                              </p:par>
                            </p:childTnLst>
                          </p:cTn>
                        </p:par>
                        <p:par>
                          <p:cTn id="59" fill="hold">
                            <p:stCondLst>
                              <p:cond delay="5000"/>
                            </p:stCondLst>
                            <p:childTnLst>
                              <p:par>
                                <p:cTn id="60" presetID="2" presetClass="entr" presetSubtype="1" decel="100000"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0-#ppt_h/2"/>
                                          </p:val>
                                        </p:tav>
                                        <p:tav tm="100000">
                                          <p:val>
                                            <p:strVal val="#ppt_y"/>
                                          </p:val>
                                        </p:tav>
                                      </p:tavLst>
                                    </p:anim>
                                  </p:childTnLst>
                                </p:cTn>
                              </p:par>
                            </p:childTnLst>
                          </p:cTn>
                        </p:par>
                        <p:par>
                          <p:cTn id="68" fill="hold">
                            <p:stCondLst>
                              <p:cond delay="5500"/>
                            </p:stCondLst>
                            <p:childTnLst>
                              <p:par>
                                <p:cTn id="69" presetID="2" presetClass="entr" presetSubtype="1" decel="10000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1" decel="10000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0-#ppt_h/2"/>
                                          </p:val>
                                        </p:tav>
                                        <p:tav tm="100000">
                                          <p:val>
                                            <p:strVal val="#ppt_y"/>
                                          </p:val>
                                        </p:tav>
                                      </p:tavLst>
                                    </p:anim>
                                  </p:childTnLst>
                                </p:cTn>
                              </p:par>
                              <p:par>
                                <p:cTn id="78" presetID="2" presetClass="entr" presetSubtype="1" decel="100000" fill="hold" grpId="0" nodeType="withEffect">
                                  <p:stCondLst>
                                    <p:cond delay="0"/>
                                  </p:stCondLst>
                                  <p:childTnLst>
                                    <p:set>
                                      <p:cBhvr>
                                        <p:cTn id="79" dur="1" fill="hold">
                                          <p:stCondLst>
                                            <p:cond delay="0"/>
                                          </p:stCondLst>
                                        </p:cTn>
                                        <p:tgtEl>
                                          <p:spTgt spid="37">
                                            <p:txEl>
                                              <p:pRg st="0" end="0"/>
                                            </p:txEl>
                                          </p:spTgt>
                                        </p:tgtEl>
                                        <p:attrNameLst>
                                          <p:attrName>style.visibility</p:attrName>
                                        </p:attrNameLst>
                                      </p:cBhvr>
                                      <p:to>
                                        <p:strVal val="visible"/>
                                      </p:to>
                                    </p:set>
                                    <p:anim calcmode="lin" valueType="num">
                                      <p:cBhvr additive="base">
                                        <p:cTn id="8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par>
                          <p:cTn id="82" fill="hold">
                            <p:stCondLst>
                              <p:cond delay="6500"/>
                            </p:stCondLst>
                            <p:childTnLst>
                              <p:par>
                                <p:cTn id="83" presetID="2" presetClass="entr" presetSubtype="1" decel="10000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0-#ppt_h/2"/>
                                          </p:val>
                                        </p:tav>
                                        <p:tav tm="100000">
                                          <p:val>
                                            <p:strVal val="#ppt_y"/>
                                          </p:val>
                                        </p:tav>
                                      </p:tavLst>
                                    </p:anim>
                                  </p:childTnLst>
                                </p:cTn>
                              </p:par>
                            </p:childTnLst>
                          </p:cTn>
                        </p:par>
                        <p:par>
                          <p:cTn id="87" fill="hold">
                            <p:stCondLst>
                              <p:cond delay="7000"/>
                            </p:stCondLst>
                            <p:childTnLst>
                              <p:par>
                                <p:cTn id="88" presetID="2" presetClass="entr" presetSubtype="1" decel="100000" fill="hold" nodeType="after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ppt_x"/>
                                          </p:val>
                                        </p:tav>
                                        <p:tav tm="100000">
                                          <p:val>
                                            <p:strVal val="#ppt_x"/>
                                          </p:val>
                                        </p:tav>
                                      </p:tavLst>
                                    </p:anim>
                                    <p:anim calcmode="lin" valueType="num">
                                      <p:cBhvr additive="base">
                                        <p:cTn id="91" dur="500" fill="hold"/>
                                        <p:tgtEl>
                                          <p:spTgt spid="39"/>
                                        </p:tgtEl>
                                        <p:attrNameLst>
                                          <p:attrName>ppt_y</p:attrName>
                                        </p:attrNameLst>
                                      </p:cBhvr>
                                      <p:tavLst>
                                        <p:tav tm="0">
                                          <p:val>
                                            <p:strVal val="0-#ppt_h/2"/>
                                          </p:val>
                                        </p:tav>
                                        <p:tav tm="100000">
                                          <p:val>
                                            <p:strVal val="#ppt_y"/>
                                          </p:val>
                                        </p:tav>
                                      </p:tavLst>
                                    </p:anim>
                                  </p:childTnLst>
                                </p:cTn>
                              </p:par>
                              <p:par>
                                <p:cTn id="92" presetID="2" presetClass="entr" presetSubtype="1" decel="100000" fill="hold" grpId="0" nodeType="withEffect">
                                  <p:stCondLst>
                                    <p:cond delay="0"/>
                                  </p:stCondLst>
                                  <p:childTnLst>
                                    <p:set>
                                      <p:cBhvr>
                                        <p:cTn id="93" dur="1" fill="hold">
                                          <p:stCondLst>
                                            <p:cond delay="0"/>
                                          </p:stCondLst>
                                        </p:cTn>
                                        <p:tgtEl>
                                          <p:spTgt spid="42">
                                            <p:txEl>
                                              <p:pRg st="0" end="0"/>
                                            </p:txEl>
                                          </p:spTgt>
                                        </p:tgtEl>
                                        <p:attrNameLst>
                                          <p:attrName>style.visibility</p:attrName>
                                        </p:attrNameLst>
                                      </p:cBhvr>
                                      <p:to>
                                        <p:strVal val="visible"/>
                                      </p:to>
                                    </p:set>
                                    <p:anim calcmode="lin" valueType="num">
                                      <p:cBhvr additive="base">
                                        <p:cTn id="94"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2">
                                            <p:txEl>
                                              <p:pRg st="0" end="0"/>
                                            </p:txEl>
                                          </p:spTgt>
                                        </p:tgtEl>
                                        <p:attrNameLst>
                                          <p:attrName>ppt_y</p:attrName>
                                        </p:attrNameLst>
                                      </p:cBhvr>
                                      <p:tavLst>
                                        <p:tav tm="0">
                                          <p:val>
                                            <p:strVal val="0-#ppt_h/2"/>
                                          </p:val>
                                        </p:tav>
                                        <p:tav tm="100000">
                                          <p:val>
                                            <p:strVal val="#ppt_y"/>
                                          </p:val>
                                        </p:tav>
                                      </p:tavLst>
                                    </p:anim>
                                  </p:childTnLst>
                                </p:cTn>
                              </p:par>
                            </p:childTnLst>
                          </p:cTn>
                        </p:par>
                        <p:par>
                          <p:cTn id="96" fill="hold">
                            <p:stCondLst>
                              <p:cond delay="7500"/>
                            </p:stCondLst>
                            <p:childTnLst>
                              <p:par>
                                <p:cTn id="97" presetID="2" presetClass="entr" presetSubtype="2" decel="100000" fill="hold" grpId="0" nodeType="afterEffect">
                                  <p:stCondLst>
                                    <p:cond delay="250"/>
                                  </p:stCondLst>
                                  <p:childTnLst>
                                    <p:set>
                                      <p:cBhvr>
                                        <p:cTn id="98" dur="1" fill="hold">
                                          <p:stCondLst>
                                            <p:cond delay="0"/>
                                          </p:stCondLst>
                                        </p:cTn>
                                        <p:tgtEl>
                                          <p:spTgt spid="43">
                                            <p:txEl>
                                              <p:pRg st="0" end="0"/>
                                            </p:txEl>
                                          </p:spTgt>
                                        </p:tgtEl>
                                        <p:attrNameLst>
                                          <p:attrName>style.visibility</p:attrName>
                                        </p:attrNameLst>
                                      </p:cBhvr>
                                      <p:to>
                                        <p:strVal val="visible"/>
                                      </p:to>
                                    </p:set>
                                    <p:anim calcmode="lin" valueType="num">
                                      <p:cBhvr additive="base">
                                        <p:cTn id="99"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43">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allAtOnce">
        <p:tmplLst>
          <p:tmpl lvl="1">
            <p:tnLst>
              <p:par>
                <p:cTn presetID="2" presetClass="entr" presetSubtype="1"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7" grpId="0" build="allAtOnce">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32" grpId="0" build="allAtOnce">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P spid="42" grpId="0" build="allAtOnce">
        <p:tmplLst>
          <p:tmpl lvl="1">
            <p:tnLst>
              <p:par>
                <p:cTn presetID="2" presetClass="entr" presetSubtype="1"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2" presetClass="entr" presetSubtype="2" decel="100000" fill="hold" nodeType="after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2"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Map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2D0BCFBB-CAA5-4E2E-B818-7976F5654441}"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546" y="1673614"/>
            <a:ext cx="14618893" cy="8222414"/>
          </a:xfrm>
          <a:prstGeom prst="rect">
            <a:avLst/>
          </a:prstGeom>
        </p:spPr>
      </p:pic>
      <p:sp>
        <p:nvSpPr>
          <p:cNvPr id="8" name="グラフ プレースホルダー 7"/>
          <p:cNvSpPr>
            <a:spLocks noGrp="1"/>
          </p:cNvSpPr>
          <p:nvPr>
            <p:ph type="chart" sz="quarter" idx="19" hasCustomPrompt="1"/>
          </p:nvPr>
        </p:nvSpPr>
        <p:spPr>
          <a:xfrm>
            <a:off x="2518689" y="2839245"/>
            <a:ext cx="2232219" cy="2232025"/>
          </a:xfrm>
        </p:spPr>
        <p:txBody>
          <a:bodyPr/>
          <a:lstStyle>
            <a:lvl1pPr>
              <a:defRPr>
                <a:latin typeface="UTM Avo" panose="02040603050506020204" pitchFamily="18" charset="0"/>
              </a:defRPr>
            </a:lvl1pPr>
          </a:lstStyle>
          <a:p>
            <a:r>
              <a:rPr lang="en-US" dirty="0"/>
              <a:t>Add Graph</a:t>
            </a:r>
          </a:p>
        </p:txBody>
      </p:sp>
      <p:sp>
        <p:nvSpPr>
          <p:cNvPr id="45" name="グラフ プレースホルダー 7"/>
          <p:cNvSpPr>
            <a:spLocks noGrp="1"/>
          </p:cNvSpPr>
          <p:nvPr>
            <p:ph type="chart" sz="quarter" idx="20" hasCustomPrompt="1"/>
          </p:nvPr>
        </p:nvSpPr>
        <p:spPr>
          <a:xfrm>
            <a:off x="4030988" y="6079604"/>
            <a:ext cx="2232219" cy="2232025"/>
          </a:xfrm>
        </p:spPr>
        <p:txBody>
          <a:bodyPr/>
          <a:lstStyle>
            <a:lvl1pPr>
              <a:defRPr>
                <a:latin typeface="UTM Avo" panose="02040603050506020204" pitchFamily="18" charset="0"/>
              </a:defRPr>
            </a:lvl1pPr>
          </a:lstStyle>
          <a:p>
            <a:r>
              <a:rPr lang="en-US" dirty="0"/>
              <a:t>Add Graph</a:t>
            </a:r>
          </a:p>
        </p:txBody>
      </p:sp>
      <p:sp>
        <p:nvSpPr>
          <p:cNvPr id="46" name="グラフ プレースホルダー 7"/>
          <p:cNvSpPr>
            <a:spLocks noGrp="1"/>
          </p:cNvSpPr>
          <p:nvPr>
            <p:ph type="chart" sz="quarter" idx="21" hasCustomPrompt="1"/>
          </p:nvPr>
        </p:nvSpPr>
        <p:spPr>
          <a:xfrm>
            <a:off x="7703715" y="5143501"/>
            <a:ext cx="2232219" cy="2232025"/>
          </a:xfrm>
        </p:spPr>
        <p:txBody>
          <a:bodyPr/>
          <a:lstStyle>
            <a:lvl1pPr>
              <a:defRPr>
                <a:latin typeface="UTM Avo" panose="02040603050506020204" pitchFamily="18" charset="0"/>
              </a:defRPr>
            </a:lvl1pPr>
          </a:lstStyle>
          <a:p>
            <a:r>
              <a:rPr lang="en-US" dirty="0"/>
              <a:t>Add Graph</a:t>
            </a:r>
          </a:p>
        </p:txBody>
      </p:sp>
      <p:sp>
        <p:nvSpPr>
          <p:cNvPr id="47" name="グラフ プレースホルダー 7"/>
          <p:cNvSpPr>
            <a:spLocks noGrp="1"/>
          </p:cNvSpPr>
          <p:nvPr>
            <p:ph type="chart" sz="quarter" idx="22" hasCustomPrompt="1"/>
          </p:nvPr>
        </p:nvSpPr>
        <p:spPr>
          <a:xfrm>
            <a:off x="8027097" y="2407197"/>
            <a:ext cx="2232219" cy="2232025"/>
          </a:xfrm>
        </p:spPr>
        <p:txBody>
          <a:bodyPr/>
          <a:lstStyle>
            <a:lvl1pPr>
              <a:defRPr>
                <a:latin typeface="UTM Avo" panose="02040603050506020204" pitchFamily="18" charset="0"/>
              </a:defRPr>
            </a:lvl1pPr>
          </a:lstStyle>
          <a:p>
            <a:r>
              <a:rPr lang="en-US" dirty="0"/>
              <a:t>Add Graph</a:t>
            </a:r>
          </a:p>
        </p:txBody>
      </p:sp>
      <p:sp>
        <p:nvSpPr>
          <p:cNvPr id="48" name="グラフ プレースホルダー 7"/>
          <p:cNvSpPr>
            <a:spLocks noGrp="1"/>
          </p:cNvSpPr>
          <p:nvPr>
            <p:ph type="chart" sz="quarter" idx="23" hasCustomPrompt="1"/>
          </p:nvPr>
        </p:nvSpPr>
        <p:spPr>
          <a:xfrm>
            <a:off x="11592484" y="2839245"/>
            <a:ext cx="2232219" cy="2232025"/>
          </a:xfrm>
        </p:spPr>
        <p:txBody>
          <a:bodyPr/>
          <a:lstStyle>
            <a:lvl1pPr>
              <a:defRPr>
                <a:latin typeface="UTM Avo" panose="02040603050506020204" pitchFamily="18" charset="0"/>
              </a:defRPr>
            </a:lvl1pPr>
          </a:lstStyle>
          <a:p>
            <a:r>
              <a:rPr lang="en-US" dirty="0"/>
              <a:t>Add Graph</a:t>
            </a:r>
          </a:p>
        </p:txBody>
      </p:sp>
      <p:sp>
        <p:nvSpPr>
          <p:cNvPr id="49" name="グラフ プレースホルダー 7"/>
          <p:cNvSpPr>
            <a:spLocks noGrp="1"/>
          </p:cNvSpPr>
          <p:nvPr>
            <p:ph type="chart" sz="quarter" idx="24" hasCustomPrompt="1"/>
          </p:nvPr>
        </p:nvSpPr>
        <p:spPr>
          <a:xfrm>
            <a:off x="13392841" y="5935589"/>
            <a:ext cx="2232219" cy="2232025"/>
          </a:xfrm>
        </p:spPr>
        <p:txBody>
          <a:bodyPr/>
          <a:lstStyle>
            <a:lvl1pPr>
              <a:defRPr>
                <a:latin typeface="UTM Avo" panose="02040603050506020204" pitchFamily="18" charset="0"/>
              </a:defRPr>
            </a:lvl1pPr>
          </a:lstStyle>
          <a:p>
            <a:r>
              <a:rPr lang="en-US" dirty="0"/>
              <a:t>Add Graph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5000"/>
                            </p:stCondLst>
                            <p:childTnLst>
                              <p:par>
                                <p:cTn id="33" presetID="10" presetClass="entr" presetSubtype="0" fill="hold" grpId="0" nodeType="afterEffect">
                                  <p:stCondLst>
                                    <p:cond delay="25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bldP spid="45" grpId="0"/>
      <p:bldP spid="46" grpId="0"/>
      <p:bldP spid="47" grpId="0"/>
      <p:bldP spid="48" grpId="0"/>
      <p:bldP spid="49" grpId="0"/>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Graph - No Anim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C89F3FA7-C66D-4B46-BA24-C2D54B595D41}"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288028" y="2839244"/>
            <a:ext cx="7991797"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288028" y="3487316"/>
            <a:ext cx="7991797" cy="201622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9289813" y="6079604"/>
            <a:ext cx="7991797"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9289813" y="6727676"/>
            <a:ext cx="7991797" cy="201622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C4D9EDDF-473C-4EEB-848E-F838C2ED8EAE}"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pic>
        <p:nvPicPr>
          <p:cNvPr id="9" name="図 8"/>
          <p:cNvPicPr>
            <a:picLocks noChangeAspect="1"/>
          </p:cNvPicPr>
          <p:nvPr userDrawn="1"/>
        </p:nvPicPr>
        <p:blipFill rotWithShape="1">
          <a:blip r:embed="rId2" cstate="print">
            <a:extLst>
              <a:ext uri="{28A0092B-C50C-407E-A947-70E740481C1C}">
                <a14:useLocalDpi xmlns:a14="http://schemas.microsoft.com/office/drawing/2010/main" val="0"/>
              </a:ext>
            </a:extLst>
          </a:blip>
          <a:srcRect b="55519"/>
          <a:stretch>
            <a:fillRect/>
          </a:stretch>
        </p:blipFill>
        <p:spPr>
          <a:xfrm>
            <a:off x="10512271" y="4495428"/>
            <a:ext cx="5521188" cy="5092476"/>
          </a:xfrm>
          <a:prstGeom prst="rect">
            <a:avLst/>
          </a:prstGeom>
          <a:effectLst/>
        </p:spPr>
      </p:pic>
      <p:sp>
        <p:nvSpPr>
          <p:cNvPr id="12" name="テキスト プレースホルダー 11"/>
          <p:cNvSpPr>
            <a:spLocks noGrp="1"/>
          </p:cNvSpPr>
          <p:nvPr>
            <p:ph type="body" sz="quarter" idx="14" hasCustomPrompt="1"/>
          </p:nvPr>
        </p:nvSpPr>
        <p:spPr>
          <a:xfrm>
            <a:off x="9143206" y="2335188"/>
            <a:ext cx="8136618"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9143206" y="2983260"/>
            <a:ext cx="8136618" cy="1440160"/>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10865959" y="5935588"/>
            <a:ext cx="4813810" cy="3652316"/>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
        <p:nvSpPr>
          <p:cNvPr id="6" name="グラフ プレースホルダー 5"/>
          <p:cNvSpPr>
            <a:spLocks noGrp="1"/>
          </p:cNvSpPr>
          <p:nvPr>
            <p:ph type="chart" sz="quarter" idx="20" hasCustomPrompt="1"/>
          </p:nvPr>
        </p:nvSpPr>
        <p:spPr>
          <a:xfrm>
            <a:off x="862088" y="2335189"/>
            <a:ext cx="8065200" cy="7129487"/>
          </a:xfrm>
        </p:spPr>
        <p:txBody>
          <a:bodyPr/>
          <a:lstStyle>
            <a:lvl1pPr>
              <a:defRPr>
                <a:latin typeface="UTM Avo" panose="02040603050506020204" pitchFamily="18" charset="0"/>
              </a:defRPr>
            </a:lvl1pPr>
          </a:lstStyle>
          <a:p>
            <a:r>
              <a:rPr lang="en-US" dirty="0"/>
              <a:t>Add Graph</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2" presetClass="entr" presetSubtype="2" decel="10000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25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additive="base">
                                        <p:cTn id="2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P spid="6" grpId="0" bui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82288517-03FC-4AA6-9267-C400F8A5F6CA}"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2" name="テキスト プレースホルダー 11"/>
          <p:cNvSpPr>
            <a:spLocks noGrp="1"/>
          </p:cNvSpPr>
          <p:nvPr>
            <p:ph type="body" sz="quarter" idx="14" hasCustomPrompt="1"/>
          </p:nvPr>
        </p:nvSpPr>
        <p:spPr>
          <a:xfrm>
            <a:off x="862361" y="7375748"/>
            <a:ext cx="16491263"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862361" y="8023820"/>
            <a:ext cx="16491263" cy="1440160"/>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6" name="グラフ プレースホルダー 5"/>
          <p:cNvSpPr>
            <a:spLocks noGrp="1"/>
          </p:cNvSpPr>
          <p:nvPr>
            <p:ph type="chart" sz="quarter" idx="20" hasCustomPrompt="1"/>
          </p:nvPr>
        </p:nvSpPr>
        <p:spPr>
          <a:xfrm>
            <a:off x="862088" y="2335190"/>
            <a:ext cx="16491537" cy="4896543"/>
          </a:xfrm>
        </p:spPr>
        <p:txBody>
          <a:bodyPr/>
          <a:lstStyle>
            <a:lvl1pPr>
              <a:defRPr>
                <a:latin typeface="UTM Avo" panose="02040603050506020204" pitchFamily="18" charset="0"/>
              </a:defRPr>
            </a:lvl1pPr>
          </a:lstStyle>
          <a:p>
            <a:r>
              <a:rPr lang="en-US" dirty="0"/>
              <a:t>Add Graph</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6" grpId="0" build="p"/>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Graph 2">
    <p:spTree>
      <p:nvGrpSpPr>
        <p:cNvPr id="1" name=""/>
        <p:cNvGrpSpPr/>
        <p:nvPr/>
      </p:nvGrpSpPr>
      <p:grpSpPr>
        <a:xfrm>
          <a:off x="0" y="0"/>
          <a:ext cx="0" cy="0"/>
          <a:chOff x="0" y="0"/>
          <a:chExt cx="0" cy="0"/>
        </a:xfrm>
      </p:grpSpPr>
      <p:sp>
        <p:nvSpPr>
          <p:cNvPr id="19" name="テキスト プレースホルダー 7"/>
          <p:cNvSpPr>
            <a:spLocks noGrp="1"/>
          </p:cNvSpPr>
          <p:nvPr>
            <p:ph type="body" sz="quarter" idx="30" hasCustomPrompt="1"/>
          </p:nvPr>
        </p:nvSpPr>
        <p:spPr>
          <a:xfrm>
            <a:off x="3022788" y="2443340"/>
            <a:ext cx="3276508" cy="3276224"/>
          </a:xfrm>
          <a:prstGeom prst="ellipse">
            <a:avLst/>
          </a:prstGeom>
          <a:solidFill>
            <a:srgbClr val="000000">
              <a:alpha val="30000"/>
            </a:srgbClr>
          </a:solidFill>
          <a:ln w="114300" cmpd="thinThick">
            <a:noFill/>
          </a:ln>
        </p:spPr>
        <p:txBody>
          <a:bodyPr wrap="none" anchor="ctr">
            <a:normAutofit/>
          </a:bodyPr>
          <a:lstStyle>
            <a:lvl1pPr algn="ctr">
              <a:defRPr sz="4400">
                <a:solidFill>
                  <a:schemeClr val="bg2"/>
                </a:solidFill>
                <a:latin typeface="UTM Avo" panose="02040603050506020204" pitchFamily="18" charset="0"/>
              </a:defRPr>
            </a:lvl1pPr>
          </a:lstStyle>
          <a:p>
            <a:pPr lvl="0"/>
            <a:r>
              <a:rPr lang="en-US" dirty="0"/>
              <a:t>TEXT</a:t>
            </a:r>
          </a:p>
        </p:txBody>
      </p:sp>
      <p:sp>
        <p:nvSpPr>
          <p:cNvPr id="18" name="テキスト プレースホルダー 7"/>
          <p:cNvSpPr>
            <a:spLocks noGrp="1"/>
          </p:cNvSpPr>
          <p:nvPr>
            <p:ph type="body" sz="quarter" idx="29" hasCustomPrompt="1"/>
          </p:nvPr>
        </p:nvSpPr>
        <p:spPr>
          <a:xfrm>
            <a:off x="3238831" y="5107636"/>
            <a:ext cx="3780608" cy="3780280"/>
          </a:xfrm>
          <a:prstGeom prst="ellipse">
            <a:avLst/>
          </a:prstGeom>
          <a:solidFill>
            <a:schemeClr val="accent1">
              <a:alpha val="50000"/>
            </a:schemeClr>
          </a:solidFill>
          <a:ln w="114300" cmpd="thinThick">
            <a:noFill/>
          </a:ln>
        </p:spPr>
        <p:txBody>
          <a:bodyPr wrap="none" anchor="ctr">
            <a:normAutofit/>
          </a:bodyPr>
          <a:lstStyle>
            <a:lvl1pPr algn="ctr">
              <a:defRPr sz="4400">
                <a:solidFill>
                  <a:schemeClr val="bg2"/>
                </a:solidFill>
                <a:latin typeface="UTM Avo" panose="02040603050506020204" pitchFamily="18" charset="0"/>
              </a:defRPr>
            </a:lvl1pPr>
          </a:lstStyle>
          <a:p>
            <a:pPr lvl="0"/>
            <a:r>
              <a:rPr lang="en-US" dirty="0"/>
              <a:t>TEXT</a:t>
            </a:r>
          </a:p>
        </p:txBody>
      </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AF68B5BD-B7D8-4E30-97A9-CB8ADE6ABF21}"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0" name="テキスト プレースホルダー 7"/>
          <p:cNvSpPr>
            <a:spLocks noGrp="1"/>
          </p:cNvSpPr>
          <p:nvPr>
            <p:ph type="body" sz="quarter" idx="31" hasCustomPrompt="1"/>
          </p:nvPr>
        </p:nvSpPr>
        <p:spPr>
          <a:xfrm>
            <a:off x="1438475" y="4423420"/>
            <a:ext cx="2484352" cy="2484136"/>
          </a:xfrm>
          <a:prstGeom prst="ellipse">
            <a:avLst/>
          </a:prstGeom>
          <a:solidFill>
            <a:srgbClr val="FFFFFF">
              <a:alpha val="40000"/>
            </a:srgbClr>
          </a:solidFill>
          <a:ln w="114300" cmpd="thinThick">
            <a:noFill/>
          </a:ln>
        </p:spPr>
        <p:txBody>
          <a:bodyPr wrap="none" anchor="ctr">
            <a:normAutofit/>
          </a:bodyPr>
          <a:lstStyle>
            <a:lvl1pPr algn="ctr">
              <a:defRPr sz="3600">
                <a:solidFill>
                  <a:schemeClr val="bg2"/>
                </a:solidFill>
                <a:latin typeface="UTM Avo" panose="02040603050506020204" pitchFamily="18" charset="0"/>
              </a:defRPr>
            </a:lvl1pPr>
          </a:lstStyle>
          <a:p>
            <a:pPr lvl="0"/>
            <a:r>
              <a:rPr lang="en-US" dirty="0"/>
              <a:t>TEXT</a:t>
            </a:r>
          </a:p>
        </p:txBody>
      </p:sp>
      <p:sp>
        <p:nvSpPr>
          <p:cNvPr id="21" name="図プレースホルダー 5"/>
          <p:cNvSpPr>
            <a:spLocks noGrp="1"/>
          </p:cNvSpPr>
          <p:nvPr>
            <p:ph type="pic" sz="quarter" idx="45" hasCustomPrompt="1"/>
          </p:nvPr>
        </p:nvSpPr>
        <p:spPr>
          <a:xfrm>
            <a:off x="4751130" y="5791572"/>
            <a:ext cx="792157" cy="792088"/>
          </a:xfrm>
        </p:spPr>
        <p:txBody>
          <a:bodyPr>
            <a:normAutofit/>
          </a:bodyPr>
          <a:lstStyle>
            <a:lvl1pPr>
              <a:defRPr sz="1100">
                <a:latin typeface="UTM Avo" panose="02040603050506020204" pitchFamily="18" charset="0"/>
              </a:defRPr>
            </a:lvl1pPr>
          </a:lstStyle>
          <a:p>
            <a:r>
              <a:rPr lang="en-US" dirty="0"/>
              <a:t>ICON</a:t>
            </a:r>
          </a:p>
        </p:txBody>
      </p:sp>
      <p:sp>
        <p:nvSpPr>
          <p:cNvPr id="22" name="図プレースホルダー 5"/>
          <p:cNvSpPr>
            <a:spLocks noGrp="1"/>
          </p:cNvSpPr>
          <p:nvPr>
            <p:ph type="pic" sz="quarter" idx="46" hasCustomPrompt="1"/>
          </p:nvPr>
        </p:nvSpPr>
        <p:spPr>
          <a:xfrm>
            <a:off x="4319045" y="3091412"/>
            <a:ext cx="630125" cy="630070"/>
          </a:xfrm>
        </p:spPr>
        <p:txBody>
          <a:bodyPr>
            <a:normAutofit/>
          </a:bodyPr>
          <a:lstStyle>
            <a:lvl1pPr>
              <a:defRPr sz="1100">
                <a:latin typeface="UTM Avo" panose="02040603050506020204" pitchFamily="18" charset="0"/>
              </a:defRPr>
            </a:lvl1pPr>
          </a:lstStyle>
          <a:p>
            <a:r>
              <a:rPr lang="en-US" dirty="0"/>
              <a:t>ICON</a:t>
            </a:r>
          </a:p>
        </p:txBody>
      </p:sp>
      <p:sp>
        <p:nvSpPr>
          <p:cNvPr id="23" name="図プレースホルダー 5"/>
          <p:cNvSpPr>
            <a:spLocks noGrp="1"/>
          </p:cNvSpPr>
          <p:nvPr>
            <p:ph type="pic" sz="quarter" idx="47" hasCustomPrompt="1"/>
          </p:nvPr>
        </p:nvSpPr>
        <p:spPr>
          <a:xfrm>
            <a:off x="2374660" y="4771303"/>
            <a:ext cx="630125" cy="630070"/>
          </a:xfrm>
        </p:spPr>
        <p:txBody>
          <a:bodyPr>
            <a:normAutofit/>
          </a:bodyPr>
          <a:lstStyle>
            <a:lvl1pPr>
              <a:defRPr sz="1100">
                <a:latin typeface="UTM Avo" panose="02040603050506020204" pitchFamily="18" charset="0"/>
              </a:defRPr>
            </a:lvl1pPr>
          </a:lstStyle>
          <a:p>
            <a:r>
              <a:rPr lang="en-US" dirty="0"/>
              <a:t>ICON</a:t>
            </a:r>
          </a:p>
        </p:txBody>
      </p:sp>
      <p:sp>
        <p:nvSpPr>
          <p:cNvPr id="24" name="テキスト プレースホルダー 7"/>
          <p:cNvSpPr>
            <a:spLocks noGrp="1"/>
          </p:cNvSpPr>
          <p:nvPr>
            <p:ph type="body" sz="quarter" idx="48" hasCustomPrompt="1"/>
          </p:nvPr>
        </p:nvSpPr>
        <p:spPr>
          <a:xfrm>
            <a:off x="12096584" y="2551212"/>
            <a:ext cx="1764209"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UTM Avo" panose="02040603050506020204" pitchFamily="18" charset="0"/>
              </a:defRPr>
            </a:lvl1pPr>
          </a:lstStyle>
          <a:p>
            <a:pPr lvl="0"/>
            <a:r>
              <a:rPr lang="en-US" dirty="0"/>
              <a:t>TEXT</a:t>
            </a:r>
          </a:p>
        </p:txBody>
      </p:sp>
      <p:sp>
        <p:nvSpPr>
          <p:cNvPr id="25" name="テキスト プレースホルダー 7"/>
          <p:cNvSpPr>
            <a:spLocks noGrp="1"/>
          </p:cNvSpPr>
          <p:nvPr>
            <p:ph type="body" sz="quarter" idx="49" hasCustomPrompt="1"/>
          </p:nvPr>
        </p:nvSpPr>
        <p:spPr>
          <a:xfrm>
            <a:off x="14112983" y="6151612"/>
            <a:ext cx="1764209"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UTM Avo" panose="02040603050506020204" pitchFamily="18" charset="0"/>
              </a:defRPr>
            </a:lvl1pPr>
          </a:lstStyle>
          <a:p>
            <a:pPr lvl="0"/>
            <a:r>
              <a:rPr lang="en-US" dirty="0"/>
              <a:t>TEXT</a:t>
            </a:r>
          </a:p>
        </p:txBody>
      </p:sp>
      <p:sp>
        <p:nvSpPr>
          <p:cNvPr id="26" name="テキスト プレースホルダー 7"/>
          <p:cNvSpPr>
            <a:spLocks noGrp="1"/>
          </p:cNvSpPr>
          <p:nvPr>
            <p:ph type="body" sz="quarter" idx="50" hasCustomPrompt="1"/>
          </p:nvPr>
        </p:nvSpPr>
        <p:spPr>
          <a:xfrm>
            <a:off x="12096584" y="7447756"/>
            <a:ext cx="1764209"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UTM Avo" panose="02040603050506020204" pitchFamily="18" charset="0"/>
              </a:defRPr>
            </a:lvl1pPr>
          </a:lstStyle>
          <a:p>
            <a:pPr lvl="0"/>
            <a:r>
              <a:rPr lang="en-US" dirty="0"/>
              <a:t>TEXT</a:t>
            </a:r>
          </a:p>
        </p:txBody>
      </p:sp>
      <p:sp>
        <p:nvSpPr>
          <p:cNvPr id="28" name="テキスト プレースホルダー 7"/>
          <p:cNvSpPr>
            <a:spLocks noGrp="1"/>
          </p:cNvSpPr>
          <p:nvPr>
            <p:ph type="body" sz="quarter" idx="51" hasCustomPrompt="1"/>
          </p:nvPr>
        </p:nvSpPr>
        <p:spPr>
          <a:xfrm>
            <a:off x="14401040" y="3055268"/>
            <a:ext cx="2628380" cy="2628152"/>
          </a:xfrm>
          <a:prstGeom prst="ellipse">
            <a:avLst/>
          </a:prstGeom>
          <a:blipFill>
            <a:blip r:embed="rId2"/>
            <a:tile tx="0" ty="0" sx="100000" sy="100000" flip="none" algn="tl"/>
          </a:blipFill>
          <a:ln w="114300" cmpd="thinThick">
            <a:solidFill>
              <a:schemeClr val="bg1">
                <a:alpha val="50000"/>
              </a:schemeClr>
            </a:solidFill>
          </a:ln>
        </p:spPr>
        <p:txBody>
          <a:bodyPr wrap="none" anchor="ctr">
            <a:normAutofit/>
          </a:bodyPr>
          <a:lstStyle>
            <a:lvl1pPr algn="ctr">
              <a:defRPr sz="3200">
                <a:solidFill>
                  <a:schemeClr val="bg2"/>
                </a:solidFill>
                <a:latin typeface="UTM Avo" panose="02040603050506020204" pitchFamily="18" charset="0"/>
              </a:defRPr>
            </a:lvl1pPr>
          </a:lstStyle>
          <a:p>
            <a:pPr lvl="0"/>
            <a:r>
              <a:rPr lang="en-US" dirty="0"/>
              <a:t>TEXT</a:t>
            </a:r>
          </a:p>
        </p:txBody>
      </p:sp>
      <p:cxnSp>
        <p:nvCxnSpPr>
          <p:cNvPr id="30" name="直線コネクタ 29"/>
          <p:cNvCxnSpPr>
            <a:stCxn id="15" idx="0"/>
          </p:cNvCxnSpPr>
          <p:nvPr userDrawn="1"/>
        </p:nvCxnSpPr>
        <p:spPr>
          <a:xfrm flipV="1">
            <a:off x="9108786" y="3991372"/>
            <a:ext cx="3059813" cy="2124376"/>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8" idx="2"/>
          </p:cNvCxnSpPr>
          <p:nvPr userDrawn="1"/>
        </p:nvCxnSpPr>
        <p:spPr>
          <a:xfrm flipV="1">
            <a:off x="9108786" y="4783460"/>
            <a:ext cx="5292254" cy="133228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8" idx="2"/>
          </p:cNvCxnSpPr>
          <p:nvPr userDrawn="1"/>
        </p:nvCxnSpPr>
        <p:spPr>
          <a:xfrm>
            <a:off x="9108786" y="6115748"/>
            <a:ext cx="5004197" cy="75594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15" idx="0"/>
          </p:cNvCxnSpPr>
          <p:nvPr userDrawn="1"/>
        </p:nvCxnSpPr>
        <p:spPr>
          <a:xfrm>
            <a:off x="9108786" y="6115748"/>
            <a:ext cx="3059813" cy="183606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2" name="図プレースホルダー 5"/>
          <p:cNvSpPr>
            <a:spLocks noGrp="1"/>
          </p:cNvSpPr>
          <p:nvPr>
            <p:ph type="pic" sz="quarter" idx="52" hasCustomPrompt="1"/>
          </p:nvPr>
        </p:nvSpPr>
        <p:spPr>
          <a:xfrm>
            <a:off x="12726849" y="2677366"/>
            <a:ext cx="521963" cy="521918"/>
          </a:xfrm>
        </p:spPr>
        <p:txBody>
          <a:bodyPr wrap="none">
            <a:noAutofit/>
          </a:bodyPr>
          <a:lstStyle>
            <a:lvl1pPr>
              <a:defRPr sz="900">
                <a:latin typeface="UTM Avo" panose="02040603050506020204" pitchFamily="18" charset="0"/>
              </a:defRPr>
            </a:lvl1pPr>
          </a:lstStyle>
          <a:p>
            <a:r>
              <a:rPr lang="en-US" dirty="0"/>
              <a:t>ICON</a:t>
            </a:r>
          </a:p>
        </p:txBody>
      </p:sp>
      <p:sp>
        <p:nvSpPr>
          <p:cNvPr id="44" name="図プレースホルダー 5"/>
          <p:cNvSpPr>
            <a:spLocks noGrp="1"/>
          </p:cNvSpPr>
          <p:nvPr>
            <p:ph type="pic" sz="quarter" idx="53" hasCustomPrompt="1"/>
          </p:nvPr>
        </p:nvSpPr>
        <p:spPr>
          <a:xfrm>
            <a:off x="14743248" y="6277766"/>
            <a:ext cx="521963" cy="521918"/>
          </a:xfrm>
        </p:spPr>
        <p:txBody>
          <a:bodyPr wrap="none">
            <a:noAutofit/>
          </a:bodyPr>
          <a:lstStyle>
            <a:lvl1pPr>
              <a:defRPr sz="900">
                <a:latin typeface="UTM Avo" panose="02040603050506020204" pitchFamily="18" charset="0"/>
              </a:defRPr>
            </a:lvl1pPr>
          </a:lstStyle>
          <a:p>
            <a:r>
              <a:rPr lang="en-US" dirty="0"/>
              <a:t>ICON</a:t>
            </a:r>
          </a:p>
        </p:txBody>
      </p:sp>
      <p:sp>
        <p:nvSpPr>
          <p:cNvPr id="45" name="図プレースホルダー 5"/>
          <p:cNvSpPr>
            <a:spLocks noGrp="1"/>
          </p:cNvSpPr>
          <p:nvPr>
            <p:ph type="pic" sz="quarter" idx="54" hasCustomPrompt="1"/>
          </p:nvPr>
        </p:nvSpPr>
        <p:spPr>
          <a:xfrm>
            <a:off x="12726849" y="7573910"/>
            <a:ext cx="521963" cy="521918"/>
          </a:xfrm>
        </p:spPr>
        <p:txBody>
          <a:bodyPr wrap="none">
            <a:noAutofit/>
          </a:bodyPr>
          <a:lstStyle>
            <a:lvl1pPr>
              <a:defRPr sz="900">
                <a:latin typeface="UTM Avo" panose="02040603050506020204" pitchFamily="18" charset="0"/>
              </a:defRPr>
            </a:lvl1pPr>
          </a:lstStyle>
          <a:p>
            <a:r>
              <a:rPr lang="en-US" dirty="0"/>
              <a:t>ICON</a:t>
            </a:r>
          </a:p>
        </p:txBody>
      </p:sp>
      <p:sp>
        <p:nvSpPr>
          <p:cNvPr id="49" name="図プレースホルダー 5"/>
          <p:cNvSpPr>
            <a:spLocks noGrp="1"/>
          </p:cNvSpPr>
          <p:nvPr>
            <p:ph type="pic" sz="quarter" idx="56" hasCustomPrompt="1"/>
          </p:nvPr>
        </p:nvSpPr>
        <p:spPr>
          <a:xfrm>
            <a:off x="15409239" y="3456157"/>
            <a:ext cx="630125" cy="630070"/>
          </a:xfrm>
        </p:spPr>
        <p:txBody>
          <a:bodyPr>
            <a:normAutofit/>
          </a:bodyPr>
          <a:lstStyle>
            <a:lvl1pPr>
              <a:defRPr sz="1100">
                <a:latin typeface="UTM Avo" panose="02040603050506020204" pitchFamily="18" charset="0"/>
              </a:defRPr>
            </a:lvl1pPr>
          </a:lstStyle>
          <a:p>
            <a:r>
              <a:rPr lang="en-US" dirty="0"/>
              <a:t>ICON</a:t>
            </a:r>
          </a:p>
        </p:txBody>
      </p:sp>
      <p:sp>
        <p:nvSpPr>
          <p:cNvPr id="54" name="テキスト プレースホルダー 3"/>
          <p:cNvSpPr>
            <a:spLocks noGrp="1"/>
          </p:cNvSpPr>
          <p:nvPr>
            <p:ph type="body" sz="quarter" idx="11" hasCustomPrompt="1"/>
          </p:nvPr>
        </p:nvSpPr>
        <p:spPr>
          <a:xfrm>
            <a:off x="6407458" y="3199284"/>
            <a:ext cx="5401069" cy="5400600"/>
          </a:xfrm>
          <a:prstGeom prst="ellipse">
            <a:avLst/>
          </a:prstGeom>
          <a:blipFill dpi="0" rotWithShape="1">
            <a:blip r:embed="rId3"/>
            <a:srcRect/>
            <a:tile tx="0" ty="0" sx="100000" sy="100000" flip="none" algn="tl"/>
          </a:blipFill>
          <a:effectLst>
            <a:innerShdw blurRad="114300">
              <a:prstClr val="black"/>
            </a:innerShdw>
          </a:effectLst>
        </p:spPr>
        <p:txBody>
          <a:bodyPr wrap="none" anchor="ctr">
            <a:normAutofit/>
          </a:bodyPr>
          <a:lstStyle>
            <a:lvl1pPr algn="ctr">
              <a:defRPr sz="7200" baseline="0">
                <a:solidFill>
                  <a:schemeClr val="tx1">
                    <a:alpha val="80000"/>
                  </a:schemeClr>
                </a:solidFill>
                <a:latin typeface="UTM Avo" panose="02040603050506020204" pitchFamily="18" charset="0"/>
              </a:defRPr>
            </a:lvl1pPr>
          </a:lstStyle>
          <a:p>
            <a:pPr lvl="0"/>
            <a:r>
              <a:rPr lang="en-US" altLang="ja-JP" dirty="0"/>
              <a:t> </a:t>
            </a:r>
            <a:endParaRPr lang="ja-JP" altLang="en-US" dirty="0"/>
          </a:p>
        </p:txBody>
      </p:sp>
      <p:sp>
        <p:nvSpPr>
          <p:cNvPr id="8" name="テキスト プレースホルダー 7"/>
          <p:cNvSpPr>
            <a:spLocks noGrp="1"/>
          </p:cNvSpPr>
          <p:nvPr>
            <p:ph type="body" sz="quarter" idx="19" hasCustomPrompt="1"/>
          </p:nvPr>
        </p:nvSpPr>
        <p:spPr>
          <a:xfrm>
            <a:off x="6588287" y="5201348"/>
            <a:ext cx="5040997" cy="914400"/>
          </a:xfrm>
        </p:spPr>
        <p:txBody>
          <a:bodyPr anchor="ctr">
            <a:noAutofit/>
          </a:bodyPr>
          <a:lstStyle>
            <a:lvl1pPr algn="ctr">
              <a:defRPr sz="8000">
                <a:latin typeface="UTM Avo" panose="02040603050506020204" pitchFamily="18" charset="0"/>
              </a:defRPr>
            </a:lvl1pPr>
          </a:lstStyle>
          <a:p>
            <a:pPr lvl="0"/>
            <a:r>
              <a:rPr lang="en-US" dirty="0"/>
              <a:t>TEXT HERE</a:t>
            </a:r>
          </a:p>
        </p:txBody>
      </p:sp>
      <p:sp>
        <p:nvSpPr>
          <p:cNvPr id="15" name="テキスト プレースホルダー 7"/>
          <p:cNvSpPr>
            <a:spLocks noGrp="1"/>
          </p:cNvSpPr>
          <p:nvPr>
            <p:ph type="body" sz="quarter" idx="20" hasCustomPrompt="1"/>
          </p:nvPr>
        </p:nvSpPr>
        <p:spPr>
          <a:xfrm>
            <a:off x="6732315" y="6115748"/>
            <a:ext cx="4752940" cy="936104"/>
          </a:xfrm>
        </p:spPr>
        <p:txBody>
          <a:bodyPr anchor="t">
            <a:noAutofit/>
          </a:bodyPr>
          <a:lstStyle>
            <a:lvl1pPr algn="ctr">
              <a:defRPr sz="2400">
                <a:latin typeface="UTM Avo" panose="02040603050506020204" pitchFamily="18" charset="0"/>
                <a:ea typeface="+mn-ea"/>
              </a:defRPr>
            </a:lvl1pPr>
          </a:lstStyle>
          <a:p>
            <a:pPr lvl="0"/>
            <a:r>
              <a:rPr lang="en-US" dirty="0"/>
              <a:t>Text Here</a:t>
            </a:r>
          </a:p>
        </p:txBody>
      </p:sp>
      <p:sp>
        <p:nvSpPr>
          <p:cNvPr id="48" name="図プレースホルダー 5"/>
          <p:cNvSpPr>
            <a:spLocks noGrp="1"/>
          </p:cNvSpPr>
          <p:nvPr>
            <p:ph type="pic" sz="quarter" idx="55" hasCustomPrompt="1"/>
          </p:nvPr>
        </p:nvSpPr>
        <p:spPr>
          <a:xfrm>
            <a:off x="8567885" y="3919364"/>
            <a:ext cx="1152228" cy="1152128"/>
          </a:xfrm>
        </p:spPr>
        <p:txBody>
          <a:bodyPr>
            <a:normAutofit/>
          </a:bodyPr>
          <a:lstStyle>
            <a:lvl1pPr>
              <a:defRPr sz="1100">
                <a:latin typeface="UTM Avo" panose="02040603050506020204" pitchFamily="18" charset="0"/>
              </a:defRPr>
            </a:lvl1pPr>
          </a:lstStyle>
          <a:p>
            <a:r>
              <a:rPr lang="en-US" dirty="0"/>
              <a:t>ICON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p:cTn id="21"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5">
                                            <p:txEl>
                                              <p:pRg st="0" end="0"/>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2000"/>
                            </p:stCondLst>
                            <p:childTnLst>
                              <p:par>
                                <p:cTn id="46" presetID="53" presetClass="entr" presetSubtype="1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2500"/>
                            </p:stCondLst>
                            <p:childTnLst>
                              <p:par>
                                <p:cTn id="55" presetID="53" presetClass="entr" presetSubtype="16"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22" presetClass="entr" presetSubtype="8"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childTnLst>
                          </p:cTn>
                        </p:par>
                        <p:par>
                          <p:cTn id="66" fill="hold">
                            <p:stCondLst>
                              <p:cond delay="300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22" presetClass="entr" presetSubtype="8"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3500"/>
                            </p:stCondLst>
                            <p:childTnLst>
                              <p:par>
                                <p:cTn id="79" presetID="53" presetClass="entr" presetSubtype="16"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animEffect transition="in" filter="fade">
                                      <p:cBhvr>
                                        <p:cTn id="83" dur="500"/>
                                        <p:tgtEl>
                                          <p:spTgt spid="25"/>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par>
                                <p:cTn id="87" presetID="22" presetClass="entr" presetSubtype="8"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childTnLst>
                          </p:cTn>
                        </p:par>
                        <p:par>
                          <p:cTn id="90" fill="hold">
                            <p:stCondLst>
                              <p:cond delay="400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par>
                                <p:cTn id="96" presetID="10" presetClass="entr" presetSubtype="0" fill="hold" grpId="0" nodeType="withEffect">
                                  <p:stCondLst>
                                    <p:cond delay="25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par>
                                <p:cTn id="99" presetID="22" presetClass="entr" presetSubtype="8"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left)">
                                      <p:cBhvr>
                                        <p:cTn id="10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18" grpId="0" animBg="1">
        <p:tmplLst>
          <p:tmpl>
            <p:tnLst>
              <p:par>
                <p:cTn presetID="53" presetClass="entr" presetSubtype="16"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0" grpId="0" animBg="1">
        <p:tmplLst>
          <p:tmpl>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p:bldP spid="22" grpId="0"/>
      <p:bldP spid="23" grpId="0"/>
      <p:bldP spid="24" grpId="0" animBg="1">
        <p:tmplLst>
          <p:tmpl>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animBg="1">
        <p:tmplLst>
          <p:tmpl>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animBg="1">
        <p:tmplLst>
          <p:tmpl>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8" grpId="0" animBg="1">
        <p:tmplLst>
          <p:tmpl>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42" grpId="0"/>
      <p:bldP spid="44" grpId="0"/>
      <p:bldP spid="45" grpId="0"/>
      <p:bldP spid="49" grpId="0"/>
      <p:bldP spid="54" grpId="0" animBg="1">
        <p:tmplLst>
          <p:tmpl>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15" grpId="0" build="p">
        <p:tmplLst>
          <p:tmpl lvl="1">
            <p:tnLst>
              <p:par>
                <p:cTn presetID="53" presetClass="entr" presetSubtype="16"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P spid="48" grpId="0"/>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Big Image with Text">
    <p:spTree>
      <p:nvGrpSpPr>
        <p:cNvPr id="1" name=""/>
        <p:cNvGrpSpPr/>
        <p:nvPr/>
      </p:nvGrpSpPr>
      <p:grpSpPr>
        <a:xfrm>
          <a:off x="0" y="0"/>
          <a:ext cx="0" cy="0"/>
          <a:chOff x="0" y="0"/>
          <a:chExt cx="0" cy="0"/>
        </a:xfrm>
      </p:grpSpPr>
      <p:sp>
        <p:nvSpPr>
          <p:cNvPr id="5" name="図プレースホルダー 4"/>
          <p:cNvSpPr>
            <a:spLocks noGrp="1"/>
          </p:cNvSpPr>
          <p:nvPr>
            <p:ph type="pic" sz="quarter" idx="10" hasCustomPrompt="1"/>
          </p:nvPr>
        </p:nvSpPr>
        <p:spPr>
          <a:xfrm>
            <a:off x="1399081" y="1975148"/>
            <a:ext cx="18465286" cy="5256584"/>
          </a:xfrm>
          <a:custGeom>
            <a:avLst/>
            <a:gdLst>
              <a:gd name="connsiteX0" fmla="*/ 0 w 10009112"/>
              <a:gd name="connsiteY0" fmla="*/ 0 h 5256584"/>
              <a:gd name="connsiteX1" fmla="*/ 10009112 w 10009112"/>
              <a:gd name="connsiteY1" fmla="*/ 0 h 5256584"/>
              <a:gd name="connsiteX2" fmla="*/ 10009112 w 10009112"/>
              <a:gd name="connsiteY2" fmla="*/ 5256584 h 5256584"/>
              <a:gd name="connsiteX3" fmla="*/ 0 w 10009112"/>
              <a:gd name="connsiteY3" fmla="*/ 5256584 h 5256584"/>
              <a:gd name="connsiteX4" fmla="*/ 0 w 10009112"/>
              <a:gd name="connsiteY4" fmla="*/ 0 h 5256584"/>
              <a:gd name="connsiteX0-1" fmla="*/ 2834640 w 12843752"/>
              <a:gd name="connsiteY0-2" fmla="*/ 0 h 5256584"/>
              <a:gd name="connsiteX1-3" fmla="*/ 12843752 w 12843752"/>
              <a:gd name="connsiteY1-4" fmla="*/ 0 h 5256584"/>
              <a:gd name="connsiteX2-5" fmla="*/ 12843752 w 12843752"/>
              <a:gd name="connsiteY2-6" fmla="*/ 5256584 h 5256584"/>
              <a:gd name="connsiteX3-7" fmla="*/ 0 w 12843752"/>
              <a:gd name="connsiteY3-8" fmla="*/ 5256584 h 5256584"/>
              <a:gd name="connsiteX4-9" fmla="*/ 2834640 w 12843752"/>
              <a:gd name="connsiteY4-10" fmla="*/ 0 h 5256584"/>
              <a:gd name="connsiteX0-11" fmla="*/ 2834640 w 15717581"/>
              <a:gd name="connsiteY0-12" fmla="*/ 0 h 5256584"/>
              <a:gd name="connsiteX1-13" fmla="*/ 15717581 w 15717581"/>
              <a:gd name="connsiteY1-14" fmla="*/ 0 h 5256584"/>
              <a:gd name="connsiteX2-15" fmla="*/ 12843752 w 15717581"/>
              <a:gd name="connsiteY2-16" fmla="*/ 5256584 h 5256584"/>
              <a:gd name="connsiteX3-17" fmla="*/ 0 w 15717581"/>
              <a:gd name="connsiteY3-18" fmla="*/ 5256584 h 5256584"/>
              <a:gd name="connsiteX4-19" fmla="*/ 2834640 w 15717581"/>
              <a:gd name="connsiteY4-20" fmla="*/ 0 h 5256584"/>
              <a:gd name="connsiteX0-21" fmla="*/ 2886891 w 15717581"/>
              <a:gd name="connsiteY0-22" fmla="*/ 0 h 5256584"/>
              <a:gd name="connsiteX1-23" fmla="*/ 15717581 w 15717581"/>
              <a:gd name="connsiteY1-24" fmla="*/ 0 h 5256584"/>
              <a:gd name="connsiteX2-25" fmla="*/ 12843752 w 15717581"/>
              <a:gd name="connsiteY2-26" fmla="*/ 5256584 h 5256584"/>
              <a:gd name="connsiteX3-27" fmla="*/ 0 w 15717581"/>
              <a:gd name="connsiteY3-28" fmla="*/ 5256584 h 5256584"/>
              <a:gd name="connsiteX4-29" fmla="*/ 2886891 w 15717581"/>
              <a:gd name="connsiteY4-30" fmla="*/ 0 h 5256584"/>
              <a:gd name="connsiteX0-31" fmla="*/ 2886891 w 15717581"/>
              <a:gd name="connsiteY0-32" fmla="*/ 0 h 5256584"/>
              <a:gd name="connsiteX1-33" fmla="*/ 15717581 w 15717581"/>
              <a:gd name="connsiteY1-34" fmla="*/ 0 h 5256584"/>
              <a:gd name="connsiteX2-35" fmla="*/ 12817627 w 15717581"/>
              <a:gd name="connsiteY2-36" fmla="*/ 5256584 h 5256584"/>
              <a:gd name="connsiteX3-37" fmla="*/ 0 w 15717581"/>
              <a:gd name="connsiteY3-38" fmla="*/ 5256584 h 5256584"/>
              <a:gd name="connsiteX4-39" fmla="*/ 2886891 w 15717581"/>
              <a:gd name="connsiteY4-40" fmla="*/ 0 h 5256584"/>
              <a:gd name="connsiteX0-41" fmla="*/ 2899954 w 15730644"/>
              <a:gd name="connsiteY0-42" fmla="*/ 0 h 5256584"/>
              <a:gd name="connsiteX1-43" fmla="*/ 15730644 w 15730644"/>
              <a:gd name="connsiteY1-44" fmla="*/ 0 h 5256584"/>
              <a:gd name="connsiteX2-45" fmla="*/ 12830690 w 15730644"/>
              <a:gd name="connsiteY2-46" fmla="*/ 5256584 h 5256584"/>
              <a:gd name="connsiteX3-47" fmla="*/ 0 w 15730644"/>
              <a:gd name="connsiteY3-48" fmla="*/ 5256584 h 5256584"/>
              <a:gd name="connsiteX4-49" fmla="*/ 2899954 w 15730644"/>
              <a:gd name="connsiteY4-50" fmla="*/ 0 h 5256584"/>
              <a:gd name="connsiteX0-51" fmla="*/ 2978331 w 15730644"/>
              <a:gd name="connsiteY0-52" fmla="*/ 0 h 5256584"/>
              <a:gd name="connsiteX1-53" fmla="*/ 15730644 w 15730644"/>
              <a:gd name="connsiteY1-54" fmla="*/ 0 h 5256584"/>
              <a:gd name="connsiteX2-55" fmla="*/ 12830690 w 15730644"/>
              <a:gd name="connsiteY2-56" fmla="*/ 5256584 h 5256584"/>
              <a:gd name="connsiteX3-57" fmla="*/ 0 w 15730644"/>
              <a:gd name="connsiteY3-58" fmla="*/ 5256584 h 5256584"/>
              <a:gd name="connsiteX4-59" fmla="*/ 2978331 w 15730644"/>
              <a:gd name="connsiteY4-60" fmla="*/ 0 h 5256584"/>
              <a:gd name="connsiteX0-61" fmla="*/ 3004457 w 15730644"/>
              <a:gd name="connsiteY0-62" fmla="*/ 0 h 5256584"/>
              <a:gd name="connsiteX1-63" fmla="*/ 15730644 w 15730644"/>
              <a:gd name="connsiteY1-64" fmla="*/ 0 h 5256584"/>
              <a:gd name="connsiteX2-65" fmla="*/ 12830690 w 15730644"/>
              <a:gd name="connsiteY2-66" fmla="*/ 5256584 h 5256584"/>
              <a:gd name="connsiteX3-67" fmla="*/ 0 w 15730644"/>
              <a:gd name="connsiteY3-68" fmla="*/ 5256584 h 5256584"/>
              <a:gd name="connsiteX4-69" fmla="*/ 3004457 w 15730644"/>
              <a:gd name="connsiteY4-70" fmla="*/ 0 h 5256584"/>
              <a:gd name="connsiteX0-71" fmla="*/ 3004457 w 15822084"/>
              <a:gd name="connsiteY0-72" fmla="*/ 0 h 5256584"/>
              <a:gd name="connsiteX1-73" fmla="*/ 15822084 w 15822084"/>
              <a:gd name="connsiteY1-74" fmla="*/ 13062 h 5256584"/>
              <a:gd name="connsiteX2-75" fmla="*/ 12830690 w 15822084"/>
              <a:gd name="connsiteY2-76" fmla="*/ 5256584 h 5256584"/>
              <a:gd name="connsiteX3-77" fmla="*/ 0 w 15822084"/>
              <a:gd name="connsiteY3-78" fmla="*/ 5256584 h 5256584"/>
              <a:gd name="connsiteX4-79" fmla="*/ 3004457 w 15822084"/>
              <a:gd name="connsiteY4-80" fmla="*/ 0 h 5256584"/>
              <a:gd name="connsiteX0-81" fmla="*/ 3004457 w 18463684"/>
              <a:gd name="connsiteY0-82" fmla="*/ 0 h 5256584"/>
              <a:gd name="connsiteX1-83" fmla="*/ 18463684 w 18463684"/>
              <a:gd name="connsiteY1-84" fmla="*/ 362 h 5256584"/>
              <a:gd name="connsiteX2-85" fmla="*/ 12830690 w 18463684"/>
              <a:gd name="connsiteY2-86" fmla="*/ 5256584 h 5256584"/>
              <a:gd name="connsiteX3-87" fmla="*/ 0 w 18463684"/>
              <a:gd name="connsiteY3-88" fmla="*/ 5256584 h 5256584"/>
              <a:gd name="connsiteX4-89" fmla="*/ 3004457 w 18463684"/>
              <a:gd name="connsiteY4-90" fmla="*/ 0 h 5256584"/>
              <a:gd name="connsiteX0-91" fmla="*/ 3004457 w 18463684"/>
              <a:gd name="connsiteY0-92" fmla="*/ 0 h 5256584"/>
              <a:gd name="connsiteX1-93" fmla="*/ 18463684 w 18463684"/>
              <a:gd name="connsiteY1-94" fmla="*/ 362 h 5256584"/>
              <a:gd name="connsiteX2-95" fmla="*/ 15459590 w 18463684"/>
              <a:gd name="connsiteY2-96" fmla="*/ 5256584 h 5256584"/>
              <a:gd name="connsiteX3-97" fmla="*/ 0 w 18463684"/>
              <a:gd name="connsiteY3-98" fmla="*/ 5256584 h 5256584"/>
              <a:gd name="connsiteX4-99" fmla="*/ 3004457 w 18463684"/>
              <a:gd name="connsiteY4-100" fmla="*/ 0 h 5256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63684" h="5256584">
                <a:moveTo>
                  <a:pt x="3004457" y="0"/>
                </a:moveTo>
                <a:lnTo>
                  <a:pt x="18463684" y="362"/>
                </a:lnTo>
                <a:lnTo>
                  <a:pt x="15459590" y="5256584"/>
                </a:lnTo>
                <a:lnTo>
                  <a:pt x="0" y="5256584"/>
                </a:lnTo>
                <a:lnTo>
                  <a:pt x="3004457" y="0"/>
                </a:lnTo>
                <a:close/>
              </a:path>
            </a:pathLst>
          </a:custGeom>
          <a:solidFill>
            <a:schemeClr val="bg1">
              <a:alpha val="10000"/>
            </a:schemeClr>
          </a:solidFill>
        </p:spPr>
        <p:txBody>
          <a:bodyPr/>
          <a:lstStyle>
            <a:lvl1pPr>
              <a:defRPr>
                <a:latin typeface="UTM Avo" panose="02040603050506020204" pitchFamily="18" charset="0"/>
              </a:defRPr>
            </a:lvl1pPr>
          </a:lstStyle>
          <a:p>
            <a:r>
              <a:rPr lang="en-US" dirty="0"/>
              <a:t>                                        Add Image</a:t>
            </a:r>
          </a:p>
        </p:txBody>
      </p:sp>
      <p:sp>
        <p:nvSpPr>
          <p:cNvPr id="7" name="コンテンツ プレースホルダー 11"/>
          <p:cNvSpPr>
            <a:spLocks noGrp="1"/>
          </p:cNvSpPr>
          <p:nvPr>
            <p:ph sz="quarter" idx="11" hasCustomPrompt="1"/>
          </p:nvPr>
        </p:nvSpPr>
        <p:spPr>
          <a:xfrm rot="7178603">
            <a:off x="-1835736" y="4609039"/>
            <a:ext cx="9741225" cy="914479"/>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8" name="コンテンツ プレースホルダー 11"/>
          <p:cNvSpPr>
            <a:spLocks noGrp="1"/>
          </p:cNvSpPr>
          <p:nvPr>
            <p:ph sz="quarter" idx="12" hasCustomPrompt="1"/>
          </p:nvPr>
        </p:nvSpPr>
        <p:spPr>
          <a:xfrm rot="17978603">
            <a:off x="13273223" y="3816949"/>
            <a:ext cx="9741225" cy="914479"/>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9" name="タイトル 1"/>
          <p:cNvSpPr>
            <a:spLocks noGrp="1"/>
          </p:cNvSpPr>
          <p:nvPr>
            <p:ph type="ctrTitle" hasCustomPrompt="1"/>
          </p:nvPr>
        </p:nvSpPr>
        <p:spPr>
          <a:xfrm>
            <a:off x="2302646" y="7742565"/>
            <a:ext cx="10442066" cy="936104"/>
          </a:xfrm>
          <a:prstGeom prst="rect">
            <a:avLst/>
          </a:prstGeom>
        </p:spPr>
        <p:txBody>
          <a:bodyPr anchor="t"/>
          <a:lstStyle>
            <a:lvl1pPr algn="l">
              <a:lnSpc>
                <a:spcPts val="7000"/>
              </a:lnSpc>
              <a:defRPr sz="8000" baseline="0">
                <a:solidFill>
                  <a:schemeClr val="bg1"/>
                </a:solidFill>
                <a:latin typeface="UTM Avo" panose="02040603050506020204" pitchFamily="18" charset="0"/>
              </a:defRPr>
            </a:lvl1pPr>
          </a:lstStyle>
          <a:p>
            <a:r>
              <a:rPr lang="en-US" altLang="ja-JP" dirty="0"/>
              <a:t>TEXT HERE</a:t>
            </a:r>
            <a:endParaRPr lang="en-US" dirty="0"/>
          </a:p>
        </p:txBody>
      </p:sp>
      <p:sp>
        <p:nvSpPr>
          <p:cNvPr id="11" name="サブタイトル 2"/>
          <p:cNvSpPr>
            <a:spLocks noGrp="1"/>
          </p:cNvSpPr>
          <p:nvPr>
            <p:ph type="subTitle" idx="1" hasCustomPrompt="1"/>
          </p:nvPr>
        </p:nvSpPr>
        <p:spPr>
          <a:xfrm>
            <a:off x="2302646" y="8606662"/>
            <a:ext cx="10442066" cy="1001335"/>
          </a:xfrm>
          <a:prstGeom prst="rect">
            <a:avLst/>
          </a:prstGeom>
        </p:spPr>
        <p:txBody>
          <a:bodyPr>
            <a:normAutofit/>
          </a:bodyPr>
          <a:lstStyle>
            <a:lvl1pPr marL="0" indent="0" algn="l">
              <a:buNone/>
              <a:defRPr sz="2400" baseline="0">
                <a:solidFill>
                  <a:schemeClr val="bg1"/>
                </a:solidFill>
                <a:latin typeface="UTM Avo" panose="02040603050506020204" pitchFamily="18" charset="0"/>
              </a:defRPr>
            </a:lvl1pPr>
            <a:lvl2pPr marL="816610" indent="0" algn="ctr">
              <a:buNone/>
              <a:defRPr>
                <a:solidFill>
                  <a:schemeClr val="tx1">
                    <a:tint val="75000"/>
                  </a:schemeClr>
                </a:solidFill>
              </a:defRPr>
            </a:lvl2pPr>
            <a:lvl3pPr marL="1633220" indent="0" algn="ctr">
              <a:buNone/>
              <a:defRPr>
                <a:solidFill>
                  <a:schemeClr val="tx1">
                    <a:tint val="75000"/>
                  </a:schemeClr>
                </a:solidFill>
              </a:defRPr>
            </a:lvl3pPr>
            <a:lvl4pPr marL="2449195" indent="0" algn="ctr">
              <a:buNone/>
              <a:defRPr>
                <a:solidFill>
                  <a:schemeClr val="tx1">
                    <a:tint val="75000"/>
                  </a:schemeClr>
                </a:solidFill>
              </a:defRPr>
            </a:lvl4pPr>
            <a:lvl5pPr marL="3265805" indent="0" algn="ctr">
              <a:buNone/>
              <a:defRPr>
                <a:solidFill>
                  <a:schemeClr val="tx1">
                    <a:tint val="75000"/>
                  </a:schemeClr>
                </a:solidFill>
              </a:defRPr>
            </a:lvl5pPr>
            <a:lvl6pPr marL="4082415" indent="0" algn="ctr">
              <a:buNone/>
              <a:defRPr>
                <a:solidFill>
                  <a:schemeClr val="tx1">
                    <a:tint val="75000"/>
                  </a:schemeClr>
                </a:solidFill>
              </a:defRPr>
            </a:lvl6pPr>
            <a:lvl7pPr marL="4899025" indent="0" algn="ctr">
              <a:buNone/>
              <a:defRPr>
                <a:solidFill>
                  <a:schemeClr val="tx1">
                    <a:tint val="75000"/>
                  </a:schemeClr>
                </a:solidFill>
              </a:defRPr>
            </a:lvl7pPr>
            <a:lvl8pPr marL="5715000" indent="0" algn="ctr">
              <a:buNone/>
              <a:defRPr>
                <a:solidFill>
                  <a:schemeClr val="tx1">
                    <a:tint val="75000"/>
                  </a:schemeClr>
                </a:solidFill>
              </a:defRPr>
            </a:lvl8pPr>
            <a:lvl9pPr marL="6531610" indent="0" algn="ctr">
              <a:buNone/>
              <a:defRPr>
                <a:solidFill>
                  <a:schemeClr val="tx1">
                    <a:tint val="75000"/>
                  </a:schemeClr>
                </a:solidFill>
              </a:defRPr>
            </a:lvl9pPr>
          </a:lstStyle>
          <a:p>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fade">
                                      <p:cBhvr>
                                        <p:cTn id="18" dur="500"/>
                                        <p:tgtEl>
                                          <p:spTgt spid="8">
                                            <p:bg/>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par>
                          <p:cTn id="23" fill="hold">
                            <p:stCondLst>
                              <p:cond delay="2000"/>
                            </p:stCondLst>
                            <p:childTnLst>
                              <p:par>
                                <p:cTn id="24" presetID="2" presetClass="entr" presetSubtype="9" decel="100000" fill="hold" grpId="0" nodeType="afterEffect">
                                  <p:stCondLst>
                                    <p:cond delay="0"/>
                                  </p:stCondLst>
                                  <p:iterate type="wd">
                                    <p:tmPct val="10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 presetClass="entr" presetSubtype="2" decel="100000" fill="hold" grpId="0" nodeType="withEffect">
                                  <p:stCondLst>
                                    <p:cond delay="25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92628" y="547688"/>
            <a:ext cx="1238072"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299" y="547688"/>
            <a:ext cx="14419961"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98E25B1-5164-4F11-B691-B3A22957CE67}" type="slidenum">
              <a:rPr lang="en-US" smtClean="0"/>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5B0675-6738-4F61-B68F-FB8682E8DE31}" type="slidenum">
              <a:rPr lang="en-US" smtClean="0"/>
              <a:t>‹#›</a:t>
            </a:fld>
            <a:endParaRPr lang="en-US"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grpSp>
        <p:nvGrpSpPr>
          <p:cNvPr id="7" name="Group 6"/>
          <p:cNvGrpSpPr/>
          <p:nvPr userDrawn="1"/>
        </p:nvGrpSpPr>
        <p:grpSpPr>
          <a:xfrm>
            <a:off x="0" y="147709"/>
            <a:ext cx="18288000" cy="1175819"/>
            <a:chOff x="0" y="98472"/>
            <a:chExt cx="12192000" cy="783879"/>
          </a:xfrm>
        </p:grpSpPr>
        <p:pic>
          <p:nvPicPr>
            <p:cNvPr id="8" name="Picture 7" descr="A picture containing vector graphics&#10;&#10;Description automatically generated"/>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47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1384799" y="98472"/>
              <a:ext cx="598516" cy="728472"/>
            </a:xfrm>
            <a:prstGeom prst="rect">
              <a:avLst/>
            </a:prstGeom>
            <a:ln>
              <a:noFill/>
            </a:ln>
            <a:effectLst>
              <a:outerShdw blurRad="76200" dist="12700" dir="8100000" sy="-23000" kx="800400" algn="br" rotWithShape="0">
                <a:prstClr val="black">
                  <a:alpha val="20000"/>
                </a:prstClr>
              </a:outerShdw>
            </a:effectLst>
          </p:spPr>
        </p:pic>
        <p:grpSp>
          <p:nvGrpSpPr>
            <p:cNvPr id="9" name="Group 8"/>
            <p:cNvGrpSpPr/>
            <p:nvPr userDrawn="1"/>
          </p:nvGrpSpPr>
          <p:grpSpPr>
            <a:xfrm>
              <a:off x="0" y="462708"/>
              <a:ext cx="12192000" cy="419643"/>
              <a:chOff x="0" y="462708"/>
              <a:chExt cx="12192000" cy="419643"/>
            </a:xfrm>
          </p:grpSpPr>
          <p:cxnSp>
            <p:nvCxnSpPr>
              <p:cNvPr id="10" name="直接连接符 2"/>
              <p:cNvCxnSpPr/>
              <p:nvPr userDrawn="1">
                <p:custDataLst>
                  <p:tags r:id="rId1"/>
                </p:custDataLst>
              </p:nvPr>
            </p:nvCxnSpPr>
            <p:spPr>
              <a:xfrm>
                <a:off x="0" y="874756"/>
                <a:ext cx="12192000" cy="0"/>
              </a:xfrm>
              <a:prstGeom prst="line">
                <a:avLst/>
              </a:prstGeom>
              <a:ln w="8763">
                <a:gradFill flip="none" rotWithShape="1">
                  <a:gsLst>
                    <a:gs pos="49000">
                      <a:schemeClr val="accent4">
                        <a:lumMod val="5000"/>
                        <a:lumOff val="95000"/>
                      </a:schemeClr>
                    </a:gs>
                    <a:gs pos="0">
                      <a:schemeClr val="accent4">
                        <a:lumMod val="45000"/>
                        <a:lumOff val="55000"/>
                      </a:schemeClr>
                    </a:gs>
                    <a:gs pos="100000">
                      <a:schemeClr val="accent4">
                        <a:lumMod val="30000"/>
                        <a:lumOff val="7000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11" name="六边形 5"/>
              <p:cNvSpPr/>
              <p:nvPr userDrawn="1"/>
            </p:nvSpPr>
            <p:spPr>
              <a:xfrm rot="5400000">
                <a:off x="549463" y="421189"/>
                <a:ext cx="419643" cy="502682"/>
              </a:xfrm>
              <a:prstGeom prst="hexagon">
                <a:avLst>
                  <a:gd name="adj" fmla="val 0"/>
                  <a:gd name="vf" fmla="val 11547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solidFill>
                    <a:prstClr val="white"/>
                  </a:solidFill>
                </a:endParaRPr>
              </a:p>
            </p:txBody>
          </p:sp>
        </p:grpSp>
      </p:grpSp>
    </p:spTree>
  </p:cSld>
  <p:clrMapOvr>
    <a:masterClrMapping/>
  </p:clrMapOvr>
  <mc:AlternateContent xmlns:mc="http://schemas.openxmlformats.org/markup-compatibility/2006" xmlns:p14="http://schemas.microsoft.com/office/powerpoint/2010/main">
    <mc:Choice Requires="p14">
      <p:transition spd="slow" p14:dur="2000" advTm="0">
        <p:zoom/>
      </p:transition>
    </mc:Choice>
    <mc:Fallback xmlns="">
      <p:transition spd="slow" advTm="0">
        <p:zo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 y="509264"/>
            <a:ext cx="18288000" cy="1188908"/>
          </a:xfrm>
          <a:prstGeom prst="rect">
            <a:avLst/>
          </a:prstGeom>
        </p:spPr>
        <p:txBody>
          <a:bodyPr anchor="ctr"/>
          <a:lstStyle>
            <a:lvl1pPr marL="0" indent="0" algn="ctr">
              <a:lnSpc>
                <a:spcPct val="100000"/>
              </a:lnSpc>
              <a:buNone/>
              <a:defRPr sz="8100" b="0" baseline="0">
                <a:solidFill>
                  <a:schemeClr val="tx1">
                    <a:lumMod val="75000"/>
                    <a:lumOff val="25000"/>
                  </a:schemeClr>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内容与标题">
    <p:bg>
      <p:bgPr>
        <a:gradFill>
          <a:gsLst>
            <a:gs pos="0">
              <a:srgbClr val="053951"/>
            </a:gs>
            <a:gs pos="90000">
              <a:srgbClr val="000F1E"/>
            </a:gs>
          </a:gsLst>
          <a:lin ang="5400000" scaled="1"/>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42" name="Title 1"/>
          <p:cNvSpPr>
            <a:spLocks noGrp="1"/>
          </p:cNvSpPr>
          <p:nvPr>
            <p:ph type="title" hasCustomPrompt="1"/>
          </p:nvPr>
        </p:nvSpPr>
        <p:spPr>
          <a:xfrm>
            <a:off x="500514" y="534943"/>
            <a:ext cx="17286972" cy="707048"/>
          </a:xfrm>
          <a:prstGeom prst="rect">
            <a:avLst/>
          </a:prstGeom>
        </p:spPr>
        <p:txBody>
          <a:bodyPr wrap="none" lIns="0" tIns="0" rIns="0" bIns="0" anchor="ctr">
            <a:noAutofit/>
          </a:bodyPr>
          <a:lstStyle>
            <a:lvl1pPr algn="ctr">
              <a:defRPr sz="4800" b="1" baseline="0">
                <a:solidFill>
                  <a:schemeClr val="bg1">
                    <a:lumMod val="50000"/>
                  </a:schemeClr>
                </a:solidFill>
              </a:defRPr>
            </a:lvl1pPr>
          </a:lstStyle>
          <a:p>
            <a:r>
              <a:rPr lang="en-US" dirty="0"/>
              <a:t>Click To Edit Master Title Style</a:t>
            </a:r>
          </a:p>
        </p:txBody>
      </p:sp>
      <p:sp>
        <p:nvSpPr>
          <p:cNvPr id="43" name="Text Placeholder 3"/>
          <p:cNvSpPr>
            <a:spLocks noGrp="1"/>
          </p:cNvSpPr>
          <p:nvPr>
            <p:ph type="body" sz="half" idx="2" hasCustomPrompt="1"/>
          </p:nvPr>
        </p:nvSpPr>
        <p:spPr>
          <a:xfrm>
            <a:off x="500516" y="1238926"/>
            <a:ext cx="17286971" cy="401492"/>
          </a:xfrm>
          <a:prstGeom prst="rect">
            <a:avLst/>
          </a:prstGeom>
        </p:spPr>
        <p:txBody>
          <a:bodyPr wrap="square" lIns="0" tIns="0" rIns="0" bIns="0" anchor="ctr">
            <a:noAutofit/>
          </a:bodyPr>
          <a:lstStyle>
            <a:lvl1pPr marL="0" indent="0" algn="ctr">
              <a:buNone/>
              <a:defRPr sz="2400" b="1" i="0" baseline="0">
                <a:solidFill>
                  <a:schemeClr val="bg1">
                    <a:lumMod val="50000"/>
                  </a:schemeClr>
                </a:solidFill>
                <a:latin typeface="+mn-lt"/>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dirty="0"/>
              <a:t>Subtext Goes Here</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Рисунок 8"/>
          <p:cNvSpPr>
            <a:spLocks noGrp="1"/>
          </p:cNvSpPr>
          <p:nvPr>
            <p:ph type="pic" sz="quarter" idx="13"/>
          </p:nvPr>
        </p:nvSpPr>
        <p:spPr>
          <a:xfrm>
            <a:off x="1543050" y="2228850"/>
            <a:ext cx="3733800" cy="3865272"/>
          </a:xfrm>
          <a:prstGeom prst="ellipse">
            <a:avLst/>
          </a:prstGeom>
        </p:spPr>
        <p:txBody>
          <a:bodyPr/>
          <a:lstStyle/>
          <a:p>
            <a:endParaRPr lang="ru-RU" dirty="0"/>
          </a:p>
        </p:txBody>
      </p:sp>
      <p:sp>
        <p:nvSpPr>
          <p:cNvPr id="8" name="Рисунок 8"/>
          <p:cNvSpPr>
            <a:spLocks noGrp="1"/>
          </p:cNvSpPr>
          <p:nvPr>
            <p:ph type="pic" sz="quarter" idx="14"/>
          </p:nvPr>
        </p:nvSpPr>
        <p:spPr>
          <a:xfrm>
            <a:off x="5410200" y="2228850"/>
            <a:ext cx="3733800" cy="3865272"/>
          </a:xfrm>
          <a:prstGeom prst="ellipse">
            <a:avLst/>
          </a:prstGeom>
        </p:spPr>
        <p:txBody>
          <a:bodyPr/>
          <a:lstStyle/>
          <a:p>
            <a:endParaRPr lang="ru-RU"/>
          </a:p>
        </p:txBody>
      </p:sp>
      <p:sp>
        <p:nvSpPr>
          <p:cNvPr id="9" name="Рисунок 8"/>
          <p:cNvSpPr>
            <a:spLocks noGrp="1"/>
          </p:cNvSpPr>
          <p:nvPr>
            <p:ph type="pic" sz="quarter" idx="15"/>
          </p:nvPr>
        </p:nvSpPr>
        <p:spPr>
          <a:xfrm>
            <a:off x="9277350" y="2228850"/>
            <a:ext cx="3733800" cy="3865272"/>
          </a:xfrm>
          <a:prstGeom prst="ellipse">
            <a:avLst/>
          </a:prstGeom>
        </p:spPr>
        <p:txBody>
          <a:bodyPr/>
          <a:lstStyle/>
          <a:p>
            <a:endParaRPr lang="ru-RU"/>
          </a:p>
        </p:txBody>
      </p:sp>
      <p:sp>
        <p:nvSpPr>
          <p:cNvPr id="10" name="Рисунок 8"/>
          <p:cNvSpPr>
            <a:spLocks noGrp="1"/>
          </p:cNvSpPr>
          <p:nvPr>
            <p:ph type="pic" sz="quarter" idx="16"/>
          </p:nvPr>
        </p:nvSpPr>
        <p:spPr>
          <a:xfrm>
            <a:off x="13144500" y="2228850"/>
            <a:ext cx="3733800" cy="3865272"/>
          </a:xfrm>
          <a:prstGeom prst="ellipse">
            <a:avLst/>
          </a:prstGeom>
        </p:spPr>
        <p:txBody>
          <a:bodyPr/>
          <a:lstStyle/>
          <a:p>
            <a:endParaRPr lang="ru-RU"/>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1B025B-8862-4EC1-927C-7379B6DC145D}"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FDAC6-2CAB-4781-8EEC-F63CDD95F76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67335" y="1816127"/>
            <a:ext cx="8162366" cy="74493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299" y="1816127"/>
            <a:ext cx="8209430" cy="74493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58100"/>
            <a:ext cx="18288000" cy="26289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31" y="1345125"/>
            <a:ext cx="18288000" cy="17145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2079BD69-FF30-450A-B7B2-1E0FE13F0EE7}" type="slidenum">
              <a:rPr lang="en-US" smtClean="0"/>
              <a:t>‹#›</a:t>
            </a:fld>
            <a:endParaRPr lang="en-US"/>
          </a:p>
        </p:txBody>
      </p:sp>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74595"/>
            <a:ext cx="18288000" cy="75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398179" y="9682533"/>
            <a:ext cx="3111410" cy="369332"/>
          </a:xfrm>
          <a:prstGeom prst="rect">
            <a:avLst/>
          </a:prstGeom>
          <a:noFill/>
        </p:spPr>
        <p:txBody>
          <a:bodyPr wrap="square" rtlCol="0">
            <a:spAutoFit/>
          </a:bodyPr>
          <a:lstStyle/>
          <a:p>
            <a:r>
              <a:rPr lang="en-US" sz="1800" b="1" dirty="0">
                <a:solidFill>
                  <a:schemeClr val="bg1"/>
                </a:solidFill>
                <a:latin typeface="Segoe UI" panose="020B0502040204020203" pitchFamily="34" charset="0"/>
                <a:cs typeface="Segoe UI" panose="020B0502040204020203" pitchFamily="34" charset="0"/>
              </a:rPr>
              <a:t>VNPT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34376" y="3847356"/>
            <a:ext cx="16345449"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34376" y="4495428"/>
            <a:ext cx="16345449" cy="2304256"/>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8E2417CB-05CB-E64E-B696-D1E0A9D7AF38}" type="slidenum">
              <a:rPr lang="x-none" smtClean="0"/>
              <a:t>‹#›</a:t>
            </a:fld>
            <a:endParaRPr lang="x-non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EB656-4698-4606-BD1D-A828F93471BC}" type="slidenum">
              <a:rPr lang="en-US" smtClean="0"/>
              <a:t>‹#›</a:t>
            </a:fld>
            <a:endParaRPr lang="en-US"/>
          </a:p>
        </p:txBody>
      </p:sp>
      <p:sp>
        <p:nvSpPr>
          <p:cNvPr id="9" name="Picture Placeholder 8"/>
          <p:cNvSpPr>
            <a:spLocks noGrp="1"/>
          </p:cNvSpPr>
          <p:nvPr>
            <p:ph type="pic" sz="quarter" idx="13"/>
          </p:nvPr>
        </p:nvSpPr>
        <p:spPr>
          <a:xfrm>
            <a:off x="7249886" y="2547257"/>
            <a:ext cx="3788229" cy="3788229"/>
          </a:xfrm>
          <a:custGeom>
            <a:avLst/>
            <a:gdLst>
              <a:gd name="connsiteX0" fmla="*/ 1262743 w 2525486"/>
              <a:gd name="connsiteY0" fmla="*/ 0 h 2525486"/>
              <a:gd name="connsiteX1" fmla="*/ 2525486 w 2525486"/>
              <a:gd name="connsiteY1" fmla="*/ 1262743 h 2525486"/>
              <a:gd name="connsiteX2" fmla="*/ 1262743 w 2525486"/>
              <a:gd name="connsiteY2" fmla="*/ 2525486 h 2525486"/>
              <a:gd name="connsiteX3" fmla="*/ 0 w 2525486"/>
              <a:gd name="connsiteY3" fmla="*/ 1262743 h 2525486"/>
              <a:gd name="connsiteX4" fmla="*/ 1262743 w 2525486"/>
              <a:gd name="connsiteY4" fmla="*/ 0 h 252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486" h="2525486">
                <a:moveTo>
                  <a:pt x="1262743" y="0"/>
                </a:moveTo>
                <a:cubicBezTo>
                  <a:pt x="1960137" y="0"/>
                  <a:pt x="2525486" y="565349"/>
                  <a:pt x="2525486" y="1262743"/>
                </a:cubicBezTo>
                <a:cubicBezTo>
                  <a:pt x="2525486" y="1960137"/>
                  <a:pt x="1960137" y="2525486"/>
                  <a:pt x="1262743" y="2525486"/>
                </a:cubicBezTo>
                <a:cubicBezTo>
                  <a:pt x="565349" y="2525486"/>
                  <a:pt x="0" y="1960137"/>
                  <a:pt x="0" y="1262743"/>
                </a:cubicBezTo>
                <a:cubicBezTo>
                  <a:pt x="0" y="565349"/>
                  <a:pt x="565349" y="0"/>
                  <a:pt x="1262743" y="0"/>
                </a:cubicBezTo>
                <a:close/>
              </a:path>
            </a:pathLst>
          </a:custGeom>
        </p:spPr>
        <p:txBody>
          <a:bodyPr wrap="square">
            <a:noAutofit/>
          </a:bodyPr>
          <a:lstStyle/>
          <a:p>
            <a:endParaRPr lang="en-US"/>
          </a:p>
        </p:txBody>
      </p:sp>
      <p:sp>
        <p:nvSpPr>
          <p:cNvPr id="10" name="Picture Placeholder 9"/>
          <p:cNvSpPr>
            <a:spLocks noGrp="1"/>
          </p:cNvSpPr>
          <p:nvPr>
            <p:ph type="pic" sz="quarter" idx="14"/>
          </p:nvPr>
        </p:nvSpPr>
        <p:spPr>
          <a:xfrm>
            <a:off x="2634342" y="2547257"/>
            <a:ext cx="3788229" cy="3788229"/>
          </a:xfrm>
          <a:custGeom>
            <a:avLst/>
            <a:gdLst>
              <a:gd name="connsiteX0" fmla="*/ 1262743 w 2525486"/>
              <a:gd name="connsiteY0" fmla="*/ 0 h 2525486"/>
              <a:gd name="connsiteX1" fmla="*/ 2525486 w 2525486"/>
              <a:gd name="connsiteY1" fmla="*/ 1262743 h 2525486"/>
              <a:gd name="connsiteX2" fmla="*/ 1262743 w 2525486"/>
              <a:gd name="connsiteY2" fmla="*/ 2525486 h 2525486"/>
              <a:gd name="connsiteX3" fmla="*/ 0 w 2525486"/>
              <a:gd name="connsiteY3" fmla="*/ 1262743 h 2525486"/>
              <a:gd name="connsiteX4" fmla="*/ 1262743 w 2525486"/>
              <a:gd name="connsiteY4" fmla="*/ 0 h 252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486" h="2525486">
                <a:moveTo>
                  <a:pt x="1262743" y="0"/>
                </a:moveTo>
                <a:cubicBezTo>
                  <a:pt x="1960137" y="0"/>
                  <a:pt x="2525486" y="565349"/>
                  <a:pt x="2525486" y="1262743"/>
                </a:cubicBezTo>
                <a:cubicBezTo>
                  <a:pt x="2525486" y="1960137"/>
                  <a:pt x="1960137" y="2525486"/>
                  <a:pt x="1262743" y="2525486"/>
                </a:cubicBezTo>
                <a:cubicBezTo>
                  <a:pt x="565349" y="2525486"/>
                  <a:pt x="0" y="1960137"/>
                  <a:pt x="0" y="1262743"/>
                </a:cubicBezTo>
                <a:cubicBezTo>
                  <a:pt x="0" y="565349"/>
                  <a:pt x="565349" y="0"/>
                  <a:pt x="1262743" y="0"/>
                </a:cubicBezTo>
                <a:close/>
              </a:path>
            </a:pathLst>
          </a:custGeom>
        </p:spPr>
        <p:txBody>
          <a:bodyPr wrap="square">
            <a:noAutofit/>
          </a:bodyPr>
          <a:lstStyle/>
          <a:p>
            <a:endParaRPr lang="en-US"/>
          </a:p>
        </p:txBody>
      </p:sp>
      <p:sp>
        <p:nvSpPr>
          <p:cNvPr id="11" name="Picture Placeholder 10"/>
          <p:cNvSpPr>
            <a:spLocks noGrp="1"/>
          </p:cNvSpPr>
          <p:nvPr>
            <p:ph type="pic" sz="quarter" idx="15"/>
          </p:nvPr>
        </p:nvSpPr>
        <p:spPr>
          <a:xfrm>
            <a:off x="11865429" y="2547257"/>
            <a:ext cx="3788229" cy="3788229"/>
          </a:xfrm>
          <a:custGeom>
            <a:avLst/>
            <a:gdLst>
              <a:gd name="connsiteX0" fmla="*/ 1262743 w 2525486"/>
              <a:gd name="connsiteY0" fmla="*/ 0 h 2525486"/>
              <a:gd name="connsiteX1" fmla="*/ 2525486 w 2525486"/>
              <a:gd name="connsiteY1" fmla="*/ 1262743 h 2525486"/>
              <a:gd name="connsiteX2" fmla="*/ 1262743 w 2525486"/>
              <a:gd name="connsiteY2" fmla="*/ 2525486 h 2525486"/>
              <a:gd name="connsiteX3" fmla="*/ 0 w 2525486"/>
              <a:gd name="connsiteY3" fmla="*/ 1262743 h 2525486"/>
              <a:gd name="connsiteX4" fmla="*/ 1262743 w 2525486"/>
              <a:gd name="connsiteY4" fmla="*/ 0 h 252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486" h="2525486">
                <a:moveTo>
                  <a:pt x="1262743" y="0"/>
                </a:moveTo>
                <a:cubicBezTo>
                  <a:pt x="1960137" y="0"/>
                  <a:pt x="2525486" y="565349"/>
                  <a:pt x="2525486" y="1262743"/>
                </a:cubicBezTo>
                <a:cubicBezTo>
                  <a:pt x="2525486" y="1960137"/>
                  <a:pt x="1960137" y="2525486"/>
                  <a:pt x="1262743" y="2525486"/>
                </a:cubicBezTo>
                <a:cubicBezTo>
                  <a:pt x="565349" y="2525486"/>
                  <a:pt x="0" y="1960137"/>
                  <a:pt x="0" y="1262743"/>
                </a:cubicBezTo>
                <a:cubicBezTo>
                  <a:pt x="0" y="565349"/>
                  <a:pt x="565349" y="0"/>
                  <a:pt x="1262743" y="0"/>
                </a:cubicBezTo>
                <a:close/>
              </a:path>
            </a:pathLst>
          </a:custGeom>
        </p:spPr>
        <p:txBody>
          <a:bodyPr wrap="square">
            <a:noAutofit/>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648000" y="3672000"/>
            <a:ext cx="5400000" cy="5447007"/>
          </a:xfrm>
          <a:solidFill>
            <a:schemeClr val="bg1">
              <a:lumMod val="95000"/>
            </a:schemeClr>
          </a:solidFill>
          <a:ln>
            <a:solidFill>
              <a:schemeClr val="bg1">
                <a:lumMod val="85000"/>
              </a:schemeClr>
            </a:solidFill>
          </a:ln>
        </p:spPr>
        <p:txBody>
          <a:bodyPr lIns="136800" tIns="252000" rIns="136800"/>
          <a:lstStyle>
            <a:lvl1pPr marL="400050" indent="-40005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6453000" y="3672000"/>
            <a:ext cx="5400000" cy="5447007"/>
          </a:xfrm>
          <a:solidFill>
            <a:schemeClr val="bg1">
              <a:lumMod val="95000"/>
            </a:schemeClr>
          </a:solidFill>
          <a:ln>
            <a:solidFill>
              <a:schemeClr val="bg1">
                <a:lumMod val="85000"/>
              </a:schemeClr>
            </a:solidFill>
          </a:ln>
        </p:spPr>
        <p:txBody>
          <a:bodyPr lIns="136800" tIns="252000" rIns="136800"/>
          <a:lstStyle>
            <a:lvl1pPr marL="400050" indent="-40005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12258000" y="3672000"/>
            <a:ext cx="5400000" cy="5447007"/>
          </a:xfrm>
          <a:solidFill>
            <a:schemeClr val="bg1">
              <a:lumMod val="95000"/>
            </a:schemeClr>
          </a:solidFill>
          <a:ln>
            <a:solidFill>
              <a:schemeClr val="bg1">
                <a:lumMod val="85000"/>
              </a:schemeClr>
            </a:solidFill>
          </a:ln>
        </p:spPr>
        <p:txBody>
          <a:bodyPr lIns="136800" tIns="252000" rIns="136800"/>
          <a:lstStyle>
            <a:lvl1pPr marL="400050" indent="-40005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48000" y="648000"/>
            <a:ext cx="17010000" cy="648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48000" y="2592000"/>
            <a:ext cx="5400000" cy="108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6453000" y="2592000"/>
            <a:ext cx="5400000" cy="108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12258000" y="2592000"/>
            <a:ext cx="5400000" cy="108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647701" y="1512000"/>
            <a:ext cx="17009270" cy="540000"/>
          </a:xfrm>
        </p:spPr>
        <p:txBody>
          <a:bodyPr/>
          <a:lstStyle>
            <a:lvl1pPr marL="0" indent="0">
              <a:buNone/>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a:t>Subtitle</a:t>
            </a:r>
          </a:p>
        </p:txBody>
      </p:sp>
    </p:spTree>
    <p:extLst>
      <p:ext uri="{BB962C8B-B14F-4D97-AF65-F5344CB8AC3E}">
        <p14:creationId xmlns:p14="http://schemas.microsoft.com/office/powerpoint/2010/main" val="394112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bg>
      <p:bgPr>
        <a:gradFill flip="none" rotWithShape="1">
          <a:gsLst>
            <a:gs pos="0">
              <a:srgbClr val="015A9D"/>
            </a:gs>
            <a:gs pos="100000">
              <a:srgbClr val="002452"/>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1395" y="3779048"/>
            <a:ext cx="15773400" cy="1831200"/>
          </a:xfrm>
          <a:prstGeom prst="rect">
            <a:avLst/>
          </a:prstGeom>
          <a:noFill/>
        </p:spPr>
        <p:txBody>
          <a:bodyPr anchor="ctr">
            <a:normAutofit/>
          </a:bodyPr>
          <a:lstStyle>
            <a:lvl1pPr>
              <a:lnSpc>
                <a:spcPct val="100000"/>
              </a:lnSpc>
              <a:spcBef>
                <a:spcPts val="900"/>
              </a:spcBef>
              <a:spcAft>
                <a:spcPts val="900"/>
              </a:spcAft>
              <a:defRPr sz="7200" b="1">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pic>
        <p:nvPicPr>
          <p:cNvPr id="5" name="pasted-image.pdf"/>
          <p:cNvPicPr/>
          <p:nvPr userDrawn="1"/>
        </p:nvPicPr>
        <p:blipFill>
          <a:blip r:embed="rId2"/>
          <a:stretch>
            <a:fillRect/>
          </a:stretch>
        </p:blipFill>
        <p:spPr>
          <a:xfrm>
            <a:off x="9521109" y="5381646"/>
            <a:ext cx="9023880" cy="4905354"/>
          </a:xfrm>
          <a:prstGeom prst="rect">
            <a:avLst/>
          </a:prstGeom>
          <a:ln w="12700">
            <a:miter lim="400000"/>
            <a:headEnd/>
            <a:tailEnd/>
          </a:ln>
        </p:spPr>
      </p:pic>
      <p:cxnSp>
        <p:nvCxnSpPr>
          <p:cNvPr id="7" name="Straight Connector 6"/>
          <p:cNvCxnSpPr/>
          <p:nvPr userDrawn="1"/>
        </p:nvCxnSpPr>
        <p:spPr>
          <a:xfrm>
            <a:off x="1464270" y="5742902"/>
            <a:ext cx="8343900" cy="0"/>
          </a:xfrm>
          <a:prstGeom prst="line">
            <a:avLst/>
          </a:prstGeom>
          <a:ln w="9525">
            <a:solidFill>
              <a:schemeClr val="bg1"/>
            </a:solidFill>
            <a:head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标题幻灯片" type="title">
  <p:cSld name="2_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84532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ome Page">
    <p:spTree>
      <p:nvGrpSpPr>
        <p:cNvPr id="1" name=""/>
        <p:cNvGrpSpPr/>
        <p:nvPr/>
      </p:nvGrpSpPr>
      <p:grpSpPr>
        <a:xfrm>
          <a:off x="0" y="0"/>
          <a:ext cx="0" cy="0"/>
          <a:chOff x="0" y="0"/>
          <a:chExt cx="0" cy="0"/>
        </a:xfrm>
      </p:grpSpPr>
      <p:sp useBgFill="1">
        <p:nvSpPr>
          <p:cNvPr id="18" name="Picture Placeholder 17"/>
          <p:cNvSpPr>
            <a:spLocks noGrp="1"/>
          </p:cNvSpPr>
          <p:nvPr>
            <p:ph type="pic" sz="quarter" idx="11"/>
          </p:nvPr>
        </p:nvSpPr>
        <p:spPr>
          <a:xfrm>
            <a:off x="4283870" y="0"/>
            <a:ext cx="14004131" cy="10287000"/>
          </a:xfrm>
        </p:spPr>
        <p:txBody>
          <a:bodyPr/>
          <a:lstStyle>
            <a:lvl1pPr marL="0" indent="0">
              <a:buNone/>
              <a:defRPr/>
            </a:lvl1pPr>
          </a:lstStyle>
          <a:p>
            <a:endParaRPr lang="en-US" dirty="0"/>
          </a:p>
        </p:txBody>
      </p:sp>
      <p:sp>
        <p:nvSpPr>
          <p:cNvPr id="21" name="Picture Placeholder 20"/>
          <p:cNvSpPr>
            <a:spLocks noGrp="1"/>
          </p:cNvSpPr>
          <p:nvPr>
            <p:ph type="pic" sz="quarter" idx="12"/>
          </p:nvPr>
        </p:nvSpPr>
        <p:spPr>
          <a:xfrm>
            <a:off x="1" y="0"/>
            <a:ext cx="10164872" cy="10287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endParaRPr lang="en-US" dirty="0"/>
          </a:p>
        </p:txBody>
      </p:sp>
      <p:pic>
        <p:nvPicPr>
          <p:cNvPr id="4" name="Picture 3"/>
          <p:cNvPicPr>
            <a:picLocks noChangeAspect="1"/>
          </p:cNvPicPr>
          <p:nvPr userDrawn="1"/>
        </p:nvPicPr>
        <p:blipFill>
          <a:blip r:embed="rId3" cstate="print"/>
          <a:srcRect l="29652" r="27975" b="19270"/>
          <a:stretch>
            <a:fillRect/>
          </a:stretch>
        </p:blipFill>
        <p:spPr>
          <a:xfrm>
            <a:off x="3113317" y="811275"/>
            <a:ext cx="2264228" cy="2180631"/>
          </a:xfrm>
          <a:prstGeom prst="rect">
            <a:avLst/>
          </a:prstGeom>
        </p:spPr>
      </p:pic>
      <p:sp>
        <p:nvSpPr>
          <p:cNvPr id="7" name="Title 6"/>
          <p:cNvSpPr>
            <a:spLocks noGrp="1"/>
          </p:cNvSpPr>
          <p:nvPr>
            <p:ph type="title" hasCustomPrompt="1"/>
          </p:nvPr>
        </p:nvSpPr>
        <p:spPr>
          <a:xfrm>
            <a:off x="-1" y="3488357"/>
            <a:ext cx="7758752" cy="2618501"/>
          </a:xfrm>
        </p:spPr>
        <p:txBody>
          <a:bodyPr/>
          <a:lstStyle>
            <a:lvl1pPr>
              <a:defRPr>
                <a:solidFill>
                  <a:schemeClr val="bg1"/>
                </a:solidFill>
              </a:defRPr>
            </a:lvl1pPr>
          </a:lstStyle>
          <a:p>
            <a:r>
              <a:rPr lang="en-US" dirty="0"/>
              <a:t>Click to edit</a:t>
            </a:r>
          </a:p>
        </p:txBody>
      </p:sp>
      <p:sp>
        <p:nvSpPr>
          <p:cNvPr id="11" name="Content Placeholder 10"/>
          <p:cNvSpPr>
            <a:spLocks noGrp="1"/>
          </p:cNvSpPr>
          <p:nvPr>
            <p:ph sz="quarter" idx="10" hasCustomPrompt="1"/>
          </p:nvPr>
        </p:nvSpPr>
        <p:spPr>
          <a:xfrm>
            <a:off x="0" y="9249932"/>
            <a:ext cx="7758750" cy="690563"/>
          </a:xfrm>
        </p:spPr>
        <p:txBody>
          <a:bodyPr/>
          <a:lstStyle>
            <a:lvl1pPr marL="0" indent="0" algn="ctr">
              <a:buNone/>
              <a:defRPr sz="2700">
                <a:solidFill>
                  <a:schemeClr val="bg1"/>
                </a:solidFill>
              </a:defRPr>
            </a:lvl1pPr>
          </a:lstStyle>
          <a:p>
            <a:pPr lvl="0"/>
            <a:r>
              <a:rPr lang="en-US" dirty="0"/>
              <a:t>Click to edit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nu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Line 14"/>
          <p:cNvSpPr>
            <a:spLocks noChangeShapeType="1"/>
          </p:cNvSpPr>
          <p:nvPr userDrawn="1"/>
        </p:nvSpPr>
        <p:spPr bwMode="auto">
          <a:xfrm>
            <a:off x="3798075" y="2993904"/>
            <a:ext cx="3620628" cy="0"/>
          </a:xfrm>
          <a:prstGeom prst="line">
            <a:avLst/>
          </a:prstGeom>
          <a:noFill/>
          <a:ln w="25400" cap="flat">
            <a:solidFill>
              <a:srgbClr val="FFFFFF">
                <a:lumMod val="85000"/>
              </a:srgbClr>
            </a:solidFill>
            <a:prstDash val="sysDot"/>
            <a:miter lim="800000"/>
            <a:tailEnd type="none" w="lg" len="lg"/>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pPr marL="0" marR="0" lvl="0" indent="0" defTabSz="1371600" eaLnBrk="1" fontAlgn="auto" latinLnBrk="0" hangingPunct="1">
              <a:lnSpc>
                <a:spcPct val="100000"/>
              </a:lnSpc>
              <a:spcBef>
                <a:spcPts val="0"/>
              </a:spcBef>
              <a:spcAft>
                <a:spcPts val="0"/>
              </a:spcAft>
              <a:buClrTx/>
              <a:buSzTx/>
              <a:buFontTx/>
              <a:buNone/>
              <a:defRPr/>
            </a:pPr>
            <a:endParaRPr kumimoji="0" lang="en-US" sz="2700" b="1" i="0" u="none" strike="noStrike" kern="0" cap="none" spc="0" normalizeH="0" baseline="0" noProof="0" dirty="0">
              <a:ln>
                <a:noFill/>
              </a:ln>
              <a:solidFill>
                <a:srgbClr val="B3B3B3"/>
              </a:solidFill>
              <a:effectLst/>
              <a:uLnTx/>
              <a:uFillTx/>
              <a:latin typeface="Roboto Bold" charset="0"/>
            </a:endParaRPr>
          </a:p>
        </p:txBody>
      </p:sp>
      <p:sp>
        <p:nvSpPr>
          <p:cNvPr id="4" name="Line 15"/>
          <p:cNvSpPr>
            <a:spLocks noChangeShapeType="1"/>
          </p:cNvSpPr>
          <p:nvPr userDrawn="1"/>
        </p:nvSpPr>
        <p:spPr bwMode="auto">
          <a:xfrm>
            <a:off x="4942594" y="4688712"/>
            <a:ext cx="2476109" cy="0"/>
          </a:xfrm>
          <a:prstGeom prst="line">
            <a:avLst/>
          </a:prstGeom>
          <a:noFill/>
          <a:ln w="25400" cap="flat">
            <a:solidFill>
              <a:srgbClr val="FFFFFF">
                <a:lumMod val="85000"/>
              </a:srgbClr>
            </a:solidFill>
            <a:prstDash val="sysDot"/>
            <a:miter lim="800000"/>
            <a:tailEnd type="none" w="lg" len="lg"/>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pPr marL="0" marR="0" lvl="0" indent="0" defTabSz="1371600" eaLnBrk="1" fontAlgn="auto" latinLnBrk="0" hangingPunct="1">
              <a:lnSpc>
                <a:spcPct val="100000"/>
              </a:lnSpc>
              <a:spcBef>
                <a:spcPts val="0"/>
              </a:spcBef>
              <a:spcAft>
                <a:spcPts val="0"/>
              </a:spcAft>
              <a:buClrTx/>
              <a:buSzTx/>
              <a:buFontTx/>
              <a:buNone/>
              <a:defRPr/>
            </a:pPr>
            <a:endParaRPr kumimoji="0" lang="en-US" sz="2700" b="1" i="0" u="none" strike="noStrike" kern="0" cap="none" spc="0" normalizeH="0" baseline="0" noProof="0" dirty="0">
              <a:ln>
                <a:noFill/>
              </a:ln>
              <a:solidFill>
                <a:srgbClr val="B3B3B3"/>
              </a:solidFill>
              <a:effectLst/>
              <a:uLnTx/>
              <a:uFillTx/>
              <a:latin typeface="Roboto Bold" charset="0"/>
            </a:endParaRPr>
          </a:p>
        </p:txBody>
      </p:sp>
      <p:sp>
        <p:nvSpPr>
          <p:cNvPr id="5" name="Line 16"/>
          <p:cNvSpPr>
            <a:spLocks noChangeShapeType="1"/>
          </p:cNvSpPr>
          <p:nvPr userDrawn="1"/>
        </p:nvSpPr>
        <p:spPr bwMode="auto">
          <a:xfrm>
            <a:off x="4942596" y="6383519"/>
            <a:ext cx="2476107" cy="0"/>
          </a:xfrm>
          <a:prstGeom prst="line">
            <a:avLst/>
          </a:prstGeom>
          <a:noFill/>
          <a:ln w="25400" cap="flat">
            <a:solidFill>
              <a:srgbClr val="FFFFFF">
                <a:lumMod val="85000"/>
              </a:srgbClr>
            </a:solidFill>
            <a:prstDash val="sysDot"/>
            <a:miter lim="800000"/>
            <a:tailEnd type="none" w="lg" len="lg"/>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pPr marL="0" marR="0" lvl="0" indent="0" defTabSz="1371600" eaLnBrk="1" fontAlgn="auto" latinLnBrk="0" hangingPunct="1">
              <a:lnSpc>
                <a:spcPct val="100000"/>
              </a:lnSpc>
              <a:spcBef>
                <a:spcPts val="0"/>
              </a:spcBef>
              <a:spcAft>
                <a:spcPts val="0"/>
              </a:spcAft>
              <a:buClrTx/>
              <a:buSzTx/>
              <a:buFontTx/>
              <a:buNone/>
              <a:defRPr/>
            </a:pPr>
            <a:endParaRPr kumimoji="0" lang="en-US" sz="2700" b="1" i="0" u="none" strike="noStrike" kern="0" cap="none" spc="0" normalizeH="0" baseline="0" noProof="0" dirty="0">
              <a:ln>
                <a:noFill/>
              </a:ln>
              <a:solidFill>
                <a:srgbClr val="B3B3B3"/>
              </a:solidFill>
              <a:effectLst/>
              <a:uLnTx/>
              <a:uFillTx/>
              <a:latin typeface="Roboto Bold" charset="0"/>
            </a:endParaRPr>
          </a:p>
        </p:txBody>
      </p:sp>
      <p:sp>
        <p:nvSpPr>
          <p:cNvPr id="6" name="Line 17"/>
          <p:cNvSpPr>
            <a:spLocks noChangeShapeType="1"/>
          </p:cNvSpPr>
          <p:nvPr userDrawn="1"/>
        </p:nvSpPr>
        <p:spPr bwMode="auto">
          <a:xfrm>
            <a:off x="3798076" y="8097908"/>
            <a:ext cx="3620627" cy="0"/>
          </a:xfrm>
          <a:prstGeom prst="line">
            <a:avLst/>
          </a:prstGeom>
          <a:noFill/>
          <a:ln w="25400" cap="flat">
            <a:solidFill>
              <a:srgbClr val="FFFFFF">
                <a:lumMod val="85000"/>
              </a:srgbClr>
            </a:solidFill>
            <a:prstDash val="sysDot"/>
            <a:miter lim="800000"/>
            <a:tailEnd type="none" w="lg" len="lg"/>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pPr marL="0" marR="0" lvl="0" indent="0" defTabSz="1371600" eaLnBrk="1" fontAlgn="auto" latinLnBrk="0" hangingPunct="1">
              <a:lnSpc>
                <a:spcPct val="100000"/>
              </a:lnSpc>
              <a:spcBef>
                <a:spcPts val="0"/>
              </a:spcBef>
              <a:spcAft>
                <a:spcPts val="0"/>
              </a:spcAft>
              <a:buClrTx/>
              <a:buSzTx/>
              <a:buFontTx/>
              <a:buNone/>
              <a:defRPr/>
            </a:pPr>
            <a:endParaRPr kumimoji="0" lang="en-US" sz="2700" b="1" i="0" u="none" strike="noStrike" kern="0" cap="none" spc="0" normalizeH="0" baseline="0" noProof="0" dirty="0">
              <a:ln>
                <a:noFill/>
              </a:ln>
              <a:solidFill>
                <a:srgbClr val="B3B3B3"/>
              </a:solidFill>
              <a:effectLst/>
              <a:uLnTx/>
              <a:uFillTx/>
              <a:latin typeface="Roboto Bold" charset="0"/>
            </a:endParaRPr>
          </a:p>
        </p:txBody>
      </p:sp>
      <p:sp>
        <p:nvSpPr>
          <p:cNvPr id="7" name="Freeform 25"/>
          <p:cNvSpPr/>
          <p:nvPr userDrawn="1"/>
        </p:nvSpPr>
        <p:spPr bwMode="auto">
          <a:xfrm>
            <a:off x="35835" y="2214482"/>
            <a:ext cx="4831989" cy="6643268"/>
          </a:xfrm>
          <a:custGeom>
            <a:avLst/>
            <a:gdLst>
              <a:gd name="T0" fmla="*/ 0 w 1970"/>
              <a:gd name="T1" fmla="*/ 2575 h 2719"/>
              <a:gd name="T2" fmla="*/ 610 w 1970"/>
              <a:gd name="T3" fmla="*/ 2719 h 2719"/>
              <a:gd name="T4" fmla="*/ 1970 w 1970"/>
              <a:gd name="T5" fmla="*/ 1360 h 2719"/>
              <a:gd name="T6" fmla="*/ 610 w 1970"/>
              <a:gd name="T7" fmla="*/ 0 h 2719"/>
              <a:gd name="T8" fmla="*/ 0 w 1970"/>
              <a:gd name="T9" fmla="*/ 144 h 2719"/>
            </a:gdLst>
            <a:ahLst/>
            <a:cxnLst>
              <a:cxn ang="0">
                <a:pos x="T0" y="T1"/>
              </a:cxn>
              <a:cxn ang="0">
                <a:pos x="T2" y="T3"/>
              </a:cxn>
              <a:cxn ang="0">
                <a:pos x="T4" y="T5"/>
              </a:cxn>
              <a:cxn ang="0">
                <a:pos x="T6" y="T7"/>
              </a:cxn>
              <a:cxn ang="0">
                <a:pos x="T8" y="T9"/>
              </a:cxn>
            </a:cxnLst>
            <a:rect l="0" t="0" r="r" b="b"/>
            <a:pathLst>
              <a:path w="1970" h="2719">
                <a:moveTo>
                  <a:pt x="0" y="2575"/>
                </a:moveTo>
                <a:cubicBezTo>
                  <a:pt x="183" y="2667"/>
                  <a:pt x="391" y="2719"/>
                  <a:pt x="610" y="2719"/>
                </a:cubicBezTo>
                <a:cubicBezTo>
                  <a:pt x="1361" y="2719"/>
                  <a:pt x="1970" y="2111"/>
                  <a:pt x="1970" y="1360"/>
                </a:cubicBezTo>
                <a:cubicBezTo>
                  <a:pt x="1970" y="608"/>
                  <a:pt x="1361" y="0"/>
                  <a:pt x="610" y="0"/>
                </a:cubicBezTo>
                <a:cubicBezTo>
                  <a:pt x="391" y="0"/>
                  <a:pt x="183" y="52"/>
                  <a:pt x="0" y="144"/>
                </a:cubicBezTo>
              </a:path>
            </a:pathLst>
          </a:custGeom>
          <a:noFill/>
          <a:ln w="25400" cap="flat">
            <a:solidFill>
              <a:srgbClr val="FFFFFF">
                <a:lumMod val="85000"/>
              </a:srgbClr>
            </a:solidFill>
            <a:prstDash val="solid"/>
            <a:miter lim="800000"/>
            <a:headEnd type="oval" w="lg" len="lg"/>
            <a:tailEnd type="oval" w="lg" len="lg"/>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pPr marL="0" marR="0" lvl="0" indent="0" defTabSz="1371600" eaLnBrk="1" fontAlgn="auto" latinLnBrk="0" hangingPunct="1">
              <a:lnSpc>
                <a:spcPct val="100000"/>
              </a:lnSpc>
              <a:spcBef>
                <a:spcPts val="0"/>
              </a:spcBef>
              <a:spcAft>
                <a:spcPts val="0"/>
              </a:spcAft>
              <a:buClrTx/>
              <a:buSzTx/>
              <a:buFontTx/>
              <a:buNone/>
              <a:defRPr/>
            </a:pPr>
            <a:endParaRPr kumimoji="0" lang="en-US" sz="2700" b="1" i="0" u="none" strike="noStrike" kern="0" cap="none" spc="0" normalizeH="0" baseline="0" noProof="0" dirty="0">
              <a:ln>
                <a:noFill/>
              </a:ln>
              <a:solidFill>
                <a:srgbClr val="B3B3B3"/>
              </a:solidFill>
              <a:effectLst/>
              <a:uLnTx/>
              <a:uFillTx/>
              <a:latin typeface="Roboto Bold" charset="0"/>
            </a:endParaRPr>
          </a:p>
        </p:txBody>
      </p:sp>
      <p:grpSp>
        <p:nvGrpSpPr>
          <p:cNvPr id="8" name="Group 7"/>
          <p:cNvGrpSpPr/>
          <p:nvPr userDrawn="1"/>
        </p:nvGrpSpPr>
        <p:grpSpPr>
          <a:xfrm>
            <a:off x="3440681" y="2310223"/>
            <a:ext cx="5217053" cy="1367366"/>
            <a:chOff x="4584398" y="3080295"/>
            <a:chExt cx="6956070" cy="1823154"/>
          </a:xfrm>
        </p:grpSpPr>
        <p:sp>
          <p:nvSpPr>
            <p:cNvPr id="9" name="Freeform 9"/>
            <p:cNvSpPr/>
            <p:nvPr/>
          </p:nvSpPr>
          <p:spPr bwMode="auto">
            <a:xfrm>
              <a:off x="4584398" y="3727501"/>
              <a:ext cx="528742" cy="528742"/>
            </a:xfrm>
            <a:prstGeom prst="ellipse">
              <a:avLst/>
            </a:prstGeom>
            <a:solidFill>
              <a:srgbClr val="1073A3"/>
            </a:solidFill>
            <a:ln w="6350" cap="flat">
              <a:noFill/>
              <a:prstDash val="solid"/>
              <a:miter lim="800000"/>
            </a:ln>
          </p:spPr>
          <p:txBody>
            <a:bodyPr vert="horz" wrap="square" lIns="45720" tIns="22860" rIns="45720" bIns="22860" numCol="1" anchor="t" anchorCtr="0" compatLnSpc="1"/>
            <a:lstStyle/>
            <a:p>
              <a:pPr marL="0" marR="0" lvl="0" indent="0" defTabSz="1371600" eaLnBrk="1" fontAlgn="auto" latinLnBrk="0" hangingPunct="1">
                <a:lnSpc>
                  <a:spcPct val="100000"/>
                </a:lnSpc>
                <a:spcBef>
                  <a:spcPts val="0"/>
                </a:spcBef>
                <a:spcAft>
                  <a:spcPts val="0"/>
                </a:spcAft>
                <a:buClrTx/>
                <a:buSzTx/>
                <a:buFontTx/>
                <a:buNone/>
                <a:defRPr/>
              </a:pPr>
              <a:endParaRPr kumimoji="0" lang="en-US" sz="2700" b="1" i="0" u="none" strike="noStrike" kern="0" cap="none" spc="0" normalizeH="0" baseline="0" noProof="0" dirty="0">
                <a:ln>
                  <a:noFill/>
                </a:ln>
                <a:solidFill>
                  <a:srgbClr val="B3B3B3"/>
                </a:solidFill>
                <a:effectLst/>
                <a:uLnTx/>
                <a:uFillTx/>
                <a:latin typeface="Roboto Bold" charset="0"/>
              </a:endParaRPr>
            </a:p>
          </p:txBody>
        </p:sp>
        <p:sp>
          <p:nvSpPr>
            <p:cNvPr id="10" name="Oval 9"/>
            <p:cNvSpPr/>
            <p:nvPr/>
          </p:nvSpPr>
          <p:spPr>
            <a:xfrm>
              <a:off x="9660341" y="3080295"/>
              <a:ext cx="1880127" cy="1823154"/>
            </a:xfrm>
            <a:prstGeom prst="ellipse">
              <a:avLst/>
            </a:prstGeom>
            <a:solidFill>
              <a:srgbClr val="1073A3"/>
            </a:solidFill>
            <a:ln w="12700" cap="flat" cmpd="sng" algn="ctr">
              <a:noFill/>
              <a:prstDash val="solid"/>
              <a:miter lim="800000"/>
            </a:ln>
            <a:effectLst/>
          </p:spPr>
          <p:txBody>
            <a:bodyPr lIns="91440" tIns="45720" rIns="0" bIns="0" rtlCol="0" anchor="ctr"/>
            <a:lstStyle/>
            <a:p>
              <a:pPr marL="0" marR="0" lvl="0" indent="0" algn="ctr" defTabSz="1371600"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dirty="0">
                <a:ln>
                  <a:noFill/>
                </a:ln>
                <a:solidFill>
                  <a:srgbClr val="FFFFFF"/>
                </a:solidFill>
                <a:effectLst/>
                <a:uLnTx/>
                <a:uFillTx/>
                <a:latin typeface="Roboto Bold" charset="0"/>
                <a:ea typeface="+mn-ea"/>
                <a:cs typeface="+mn-cs"/>
              </a:endParaRPr>
            </a:p>
          </p:txBody>
        </p:sp>
      </p:grpSp>
      <p:grpSp>
        <p:nvGrpSpPr>
          <p:cNvPr id="11" name="Group 10"/>
          <p:cNvGrpSpPr/>
          <p:nvPr userDrawn="1"/>
        </p:nvGrpSpPr>
        <p:grpSpPr>
          <a:xfrm>
            <a:off x="4548930" y="4005029"/>
            <a:ext cx="4108803" cy="1367366"/>
            <a:chOff x="6062064" y="5340038"/>
            <a:chExt cx="5478404" cy="1823154"/>
          </a:xfrm>
          <a:solidFill>
            <a:srgbClr val="2DADE0"/>
          </a:solidFill>
        </p:grpSpPr>
        <p:sp>
          <p:nvSpPr>
            <p:cNvPr id="12" name="Freeform 8"/>
            <p:cNvSpPr/>
            <p:nvPr/>
          </p:nvSpPr>
          <p:spPr bwMode="auto">
            <a:xfrm>
              <a:off x="6062064" y="5990460"/>
              <a:ext cx="524887" cy="522311"/>
            </a:xfrm>
            <a:prstGeom prst="ellipse">
              <a:avLst/>
            </a:prstGeom>
            <a:grpFill/>
            <a:ln w="6350" cap="flat">
              <a:noFill/>
              <a:prstDash val="solid"/>
              <a:miter lim="800000"/>
            </a:ln>
          </p:spPr>
          <p:txBody>
            <a:bodyPr vert="horz" wrap="square" lIns="45720" tIns="22860" rIns="45720" bIns="22860" numCol="1" anchor="t" anchorCtr="0" compatLnSpc="1"/>
            <a:lstStyle/>
            <a:p>
              <a:pPr marL="0" marR="0" lvl="0" indent="0" defTabSz="1371600" eaLnBrk="1" fontAlgn="auto" latinLnBrk="0" hangingPunct="1">
                <a:lnSpc>
                  <a:spcPct val="100000"/>
                </a:lnSpc>
                <a:spcBef>
                  <a:spcPts val="0"/>
                </a:spcBef>
                <a:spcAft>
                  <a:spcPts val="0"/>
                </a:spcAft>
                <a:buClrTx/>
                <a:buSzTx/>
                <a:buFontTx/>
                <a:buNone/>
                <a:defRPr/>
              </a:pPr>
              <a:endParaRPr kumimoji="0" lang="en-US" sz="2700" b="1" i="0" u="none" strike="noStrike" kern="0" cap="none" spc="0" normalizeH="0" baseline="0" noProof="0" dirty="0">
                <a:ln>
                  <a:noFill/>
                </a:ln>
                <a:solidFill>
                  <a:srgbClr val="B3B3B3"/>
                </a:solidFill>
                <a:effectLst/>
                <a:uLnTx/>
                <a:uFillTx/>
                <a:latin typeface="Roboto Bold" charset="0"/>
              </a:endParaRPr>
            </a:p>
          </p:txBody>
        </p:sp>
        <p:sp>
          <p:nvSpPr>
            <p:cNvPr id="13" name="Oval 12"/>
            <p:cNvSpPr/>
            <p:nvPr/>
          </p:nvSpPr>
          <p:spPr>
            <a:xfrm>
              <a:off x="9660341" y="5340038"/>
              <a:ext cx="1880127" cy="1823154"/>
            </a:xfrm>
            <a:prstGeom prst="ellipse">
              <a:avLst/>
            </a:prstGeom>
            <a:grpFill/>
            <a:ln w="12700" cap="flat" cmpd="sng" algn="ctr">
              <a:noFill/>
              <a:prstDash val="solid"/>
              <a:miter lim="800000"/>
            </a:ln>
            <a:effectLst/>
          </p:spPr>
          <p:txBody>
            <a:bodyPr lIns="91440" tIns="45720" rIns="0" bIns="0" rtlCol="0" anchor="ctr"/>
            <a:lstStyle/>
            <a:p>
              <a:pPr marL="0" marR="0" lvl="0" indent="0" algn="ctr" defTabSz="1371600"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dirty="0">
                <a:ln>
                  <a:noFill/>
                </a:ln>
                <a:solidFill>
                  <a:srgbClr val="FFFFFF"/>
                </a:solidFill>
                <a:effectLst/>
                <a:uLnTx/>
                <a:uFillTx/>
                <a:latin typeface="Roboto Bold" charset="0"/>
                <a:ea typeface="+mn-ea"/>
                <a:cs typeface="+mn-cs"/>
              </a:endParaRPr>
            </a:p>
          </p:txBody>
        </p:sp>
      </p:grpSp>
      <p:grpSp>
        <p:nvGrpSpPr>
          <p:cNvPr id="14" name="Group 13"/>
          <p:cNvGrpSpPr/>
          <p:nvPr userDrawn="1"/>
        </p:nvGrpSpPr>
        <p:grpSpPr>
          <a:xfrm>
            <a:off x="4548930" y="5699836"/>
            <a:ext cx="4108803" cy="1367366"/>
            <a:chOff x="6062064" y="7599780"/>
            <a:chExt cx="5478404" cy="1823154"/>
          </a:xfrm>
          <a:solidFill>
            <a:srgbClr val="6ACEE3"/>
          </a:solidFill>
        </p:grpSpPr>
        <p:sp>
          <p:nvSpPr>
            <p:cNvPr id="15" name="Freeform 7"/>
            <p:cNvSpPr/>
            <p:nvPr/>
          </p:nvSpPr>
          <p:spPr bwMode="auto">
            <a:xfrm>
              <a:off x="6062064" y="8250201"/>
              <a:ext cx="524887" cy="522311"/>
            </a:xfrm>
            <a:prstGeom prst="ellipse">
              <a:avLst/>
            </a:prstGeom>
            <a:grpFill/>
            <a:ln w="6350" cap="flat">
              <a:noFill/>
              <a:prstDash val="solid"/>
              <a:miter lim="800000"/>
            </a:ln>
          </p:spPr>
          <p:txBody>
            <a:bodyPr vert="horz" wrap="square" lIns="45720" tIns="22860" rIns="45720" bIns="22860" numCol="1" anchor="t" anchorCtr="0" compatLnSpc="1"/>
            <a:lstStyle/>
            <a:p>
              <a:pPr marL="0" marR="0" lvl="0" indent="0" defTabSz="1371600" eaLnBrk="1" fontAlgn="auto" latinLnBrk="0" hangingPunct="1">
                <a:lnSpc>
                  <a:spcPct val="100000"/>
                </a:lnSpc>
                <a:spcBef>
                  <a:spcPts val="0"/>
                </a:spcBef>
                <a:spcAft>
                  <a:spcPts val="0"/>
                </a:spcAft>
                <a:buClrTx/>
                <a:buSzTx/>
                <a:buFontTx/>
                <a:buNone/>
                <a:defRPr/>
              </a:pPr>
              <a:endParaRPr kumimoji="0" lang="en-US" sz="2700" b="1" i="0" u="none" strike="noStrike" kern="0" cap="none" spc="0" normalizeH="0" baseline="0" noProof="0" dirty="0">
                <a:ln>
                  <a:noFill/>
                </a:ln>
                <a:solidFill>
                  <a:srgbClr val="B3B3B3"/>
                </a:solidFill>
                <a:effectLst/>
                <a:uLnTx/>
                <a:uFillTx/>
                <a:latin typeface="Roboto Bold" charset="0"/>
              </a:endParaRPr>
            </a:p>
          </p:txBody>
        </p:sp>
        <p:sp>
          <p:nvSpPr>
            <p:cNvPr id="16" name="Oval 15"/>
            <p:cNvSpPr/>
            <p:nvPr/>
          </p:nvSpPr>
          <p:spPr>
            <a:xfrm>
              <a:off x="9660341" y="7599780"/>
              <a:ext cx="1880127" cy="1823154"/>
            </a:xfrm>
            <a:prstGeom prst="ellipse">
              <a:avLst/>
            </a:prstGeom>
            <a:grpFill/>
            <a:ln w="12700" cap="flat" cmpd="sng" algn="ctr">
              <a:noFill/>
              <a:prstDash val="solid"/>
              <a:miter lim="800000"/>
            </a:ln>
            <a:effectLst/>
          </p:spPr>
          <p:txBody>
            <a:bodyPr lIns="91440" tIns="45720" rIns="0" bIns="0" rtlCol="0" anchor="ctr"/>
            <a:lstStyle/>
            <a:p>
              <a:pPr marL="0" marR="0" lvl="0" indent="0" algn="ctr" defTabSz="1371600"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dirty="0">
                <a:ln>
                  <a:noFill/>
                </a:ln>
                <a:solidFill>
                  <a:srgbClr val="FFFFFF"/>
                </a:solidFill>
                <a:effectLst/>
                <a:uLnTx/>
                <a:uFillTx/>
                <a:latin typeface="Roboto Bold" charset="0"/>
                <a:ea typeface="+mn-ea"/>
                <a:cs typeface="+mn-cs"/>
              </a:endParaRPr>
            </a:p>
          </p:txBody>
        </p:sp>
      </p:grpSp>
      <p:sp>
        <p:nvSpPr>
          <p:cNvPr id="17" name="Freeform 6"/>
          <p:cNvSpPr/>
          <p:nvPr userDrawn="1"/>
        </p:nvSpPr>
        <p:spPr bwMode="auto">
          <a:xfrm>
            <a:off x="3440681" y="7899629"/>
            <a:ext cx="396557" cy="396557"/>
          </a:xfrm>
          <a:prstGeom prst="ellipse">
            <a:avLst/>
          </a:prstGeom>
          <a:solidFill>
            <a:srgbClr val="61DDA8"/>
          </a:solidFill>
          <a:ln w="6350" cap="flat">
            <a:noFill/>
            <a:prstDash val="solid"/>
            <a:miter lim="800000"/>
          </a:ln>
        </p:spPr>
        <p:txBody>
          <a:bodyPr vert="horz" wrap="square" lIns="68580" tIns="34290" rIns="68580" bIns="34290" numCol="1" anchor="t" anchorCtr="0" compatLnSpc="1"/>
          <a:lstStyle/>
          <a:p>
            <a:pPr marL="0" marR="0" lvl="0" indent="0" defTabSz="1371600" eaLnBrk="1" fontAlgn="auto" latinLnBrk="0" hangingPunct="1">
              <a:lnSpc>
                <a:spcPct val="100000"/>
              </a:lnSpc>
              <a:spcBef>
                <a:spcPts val="0"/>
              </a:spcBef>
              <a:spcAft>
                <a:spcPts val="0"/>
              </a:spcAft>
              <a:buClrTx/>
              <a:buSzTx/>
              <a:buFontTx/>
              <a:buNone/>
              <a:defRPr/>
            </a:pPr>
            <a:endParaRPr kumimoji="0" lang="en-US" sz="2700" b="1" i="0" u="none" strike="noStrike" kern="0" cap="none" spc="0" normalizeH="0" baseline="0" noProof="0" dirty="0">
              <a:ln>
                <a:noFill/>
              </a:ln>
              <a:solidFill>
                <a:srgbClr val="B3B3B3"/>
              </a:solidFill>
              <a:effectLst/>
              <a:uLnTx/>
              <a:uFillTx/>
              <a:latin typeface="Roboto Bold" charset="0"/>
            </a:endParaRPr>
          </a:p>
        </p:txBody>
      </p:sp>
      <p:sp>
        <p:nvSpPr>
          <p:cNvPr id="18" name="Oval 17"/>
          <p:cNvSpPr/>
          <p:nvPr userDrawn="1"/>
        </p:nvSpPr>
        <p:spPr>
          <a:xfrm>
            <a:off x="7247639" y="7414225"/>
            <a:ext cx="1410096" cy="1367366"/>
          </a:xfrm>
          <a:prstGeom prst="ellipse">
            <a:avLst/>
          </a:prstGeom>
          <a:solidFill>
            <a:srgbClr val="61DDA8"/>
          </a:solidFill>
          <a:ln w="12700" cap="flat" cmpd="sng" algn="ctr">
            <a:noFill/>
            <a:prstDash val="solid"/>
            <a:miter lim="800000"/>
          </a:ln>
          <a:effectLst/>
        </p:spPr>
        <p:txBody>
          <a:bodyPr lIns="137160" tIns="68580" rIns="0" bIns="0" rtlCol="0" anchor="ctr"/>
          <a:lstStyle/>
          <a:p>
            <a:pPr marL="0" marR="0" lvl="0" indent="0" algn="ctr" defTabSz="1371600"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dirty="0">
              <a:ln>
                <a:noFill/>
              </a:ln>
              <a:solidFill>
                <a:srgbClr val="FFFFFF"/>
              </a:solidFill>
              <a:effectLst/>
              <a:uLnTx/>
              <a:uFillTx/>
              <a:latin typeface="Roboto Bold" charset="0"/>
              <a:ea typeface="+mn-ea"/>
              <a:cs typeface="+mn-cs"/>
            </a:endParaRPr>
          </a:p>
        </p:txBody>
      </p:sp>
      <p:sp>
        <p:nvSpPr>
          <p:cNvPr id="19" name="Shape 2774"/>
          <p:cNvSpPr/>
          <p:nvPr userDrawn="1"/>
        </p:nvSpPr>
        <p:spPr>
          <a:xfrm>
            <a:off x="7666584" y="4422065"/>
            <a:ext cx="566748" cy="56674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rgbClr val="FFFFFF"/>
          </a:solidFill>
          <a:ln w="12700">
            <a:miter lim="400000"/>
          </a:ln>
        </p:spPr>
        <p:txBody>
          <a:bodyPr lIns="28568" tIns="28568" rIns="28568" bIns="28568" anchor="ctr"/>
          <a:lstStyle/>
          <a:p>
            <a:pPr marL="0" marR="0" lvl="0" indent="0" defTabSz="342900" eaLnBrk="1" fontAlgn="auto" latinLnBrk="0" hangingPunct="1">
              <a:lnSpc>
                <a:spcPct val="100000"/>
              </a:lnSpc>
              <a:spcBef>
                <a:spcPts val="0"/>
              </a:spcBef>
              <a:spcAft>
                <a:spcPts val="0"/>
              </a:spcAft>
              <a:buClrTx/>
              <a:buSzTx/>
              <a:buFontTx/>
              <a:buNone/>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250" b="1"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Roboto Bold" charset="0"/>
              <a:ea typeface="Roboto Bold" charset="0"/>
              <a:cs typeface="Roboto Bold" charset="0"/>
              <a:sym typeface="Gill Sans"/>
            </a:endParaRPr>
          </a:p>
        </p:txBody>
      </p:sp>
      <p:sp>
        <p:nvSpPr>
          <p:cNvPr id="20" name="Shape 2783"/>
          <p:cNvSpPr/>
          <p:nvPr userDrawn="1"/>
        </p:nvSpPr>
        <p:spPr>
          <a:xfrm>
            <a:off x="7699532" y="6155513"/>
            <a:ext cx="566748" cy="489465"/>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FFFFFF"/>
          </a:solidFill>
          <a:ln w="12700">
            <a:miter lim="400000"/>
          </a:ln>
        </p:spPr>
        <p:txBody>
          <a:bodyPr lIns="28568" tIns="28568" rIns="28568" bIns="28568" anchor="ctr"/>
          <a:lstStyle/>
          <a:p>
            <a:pPr marL="0" marR="0" lvl="0" indent="0" defTabSz="342900" eaLnBrk="1" fontAlgn="auto" latinLnBrk="0" hangingPunct="1">
              <a:lnSpc>
                <a:spcPct val="100000"/>
              </a:lnSpc>
              <a:spcBef>
                <a:spcPts val="0"/>
              </a:spcBef>
              <a:spcAft>
                <a:spcPts val="0"/>
              </a:spcAft>
              <a:buClrTx/>
              <a:buSzTx/>
              <a:buFontTx/>
              <a:buNone/>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250" b="1"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Roboto Bold" charset="0"/>
              <a:ea typeface="Roboto Bold" charset="0"/>
              <a:cs typeface="Roboto Bold" charset="0"/>
              <a:sym typeface="Gill Sans"/>
            </a:endParaRPr>
          </a:p>
        </p:txBody>
      </p:sp>
      <p:sp>
        <p:nvSpPr>
          <p:cNvPr id="21" name="Oval 20"/>
          <p:cNvSpPr/>
          <p:nvPr userDrawn="1"/>
        </p:nvSpPr>
        <p:spPr>
          <a:xfrm>
            <a:off x="59263" y="4005029"/>
            <a:ext cx="3104924" cy="3104924"/>
          </a:xfrm>
          <a:prstGeom prst="ellipse">
            <a:avLst/>
          </a:prstGeom>
          <a:solidFill>
            <a:schemeClr val="accent1">
              <a:lumMod val="20000"/>
              <a:lumOff val="80000"/>
            </a:schemeClr>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defRPr/>
            </a:pPr>
            <a:endParaRPr kumimoji="0" lang="en-US" sz="2700" b="1" i="0" u="none" strike="noStrike" kern="0" cap="none" spc="0" normalizeH="0" baseline="0" noProof="0" dirty="0">
              <a:ln>
                <a:noFill/>
              </a:ln>
              <a:solidFill>
                <a:srgbClr val="FFFFFF"/>
              </a:solidFill>
              <a:effectLst/>
              <a:uLnTx/>
              <a:uFillTx/>
              <a:latin typeface="Roboto Bold" charset="0"/>
              <a:ea typeface="+mn-ea"/>
              <a:cs typeface="+mn-cs"/>
            </a:endParaRPr>
          </a:p>
        </p:txBody>
      </p:sp>
      <p:pic>
        <p:nvPicPr>
          <p:cNvPr id="26" name="Graphic 25" descr="Handshake"/>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08684" y="7620012"/>
            <a:ext cx="976677" cy="976677"/>
          </a:xfrm>
          <a:prstGeom prst="rect">
            <a:avLst/>
          </a:prstGeom>
        </p:spPr>
      </p:pic>
      <p:pic>
        <p:nvPicPr>
          <p:cNvPr id="27" name="Graphic 26" descr="Group brainstorm"/>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6614" y="2520560"/>
            <a:ext cx="946689" cy="946689"/>
          </a:xfrm>
          <a:prstGeom prst="rect">
            <a:avLst/>
          </a:prstGeom>
        </p:spPr>
      </p:pic>
      <p:pic>
        <p:nvPicPr>
          <p:cNvPr id="28" name="Picture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1977" y="4688712"/>
            <a:ext cx="2396205" cy="2257581"/>
          </a:xfrm>
          <a:prstGeom prst="rect">
            <a:avLst/>
          </a:prstGeom>
        </p:spPr>
      </p:pic>
      <p:grpSp>
        <p:nvGrpSpPr>
          <p:cNvPr id="29" name="Group 28"/>
          <p:cNvGrpSpPr>
            <a:grpSpLocks noChangeAspect="1"/>
          </p:cNvGrpSpPr>
          <p:nvPr userDrawn="1"/>
        </p:nvGrpSpPr>
        <p:grpSpPr>
          <a:xfrm>
            <a:off x="7877771" y="1047695"/>
            <a:ext cx="2532459" cy="40793"/>
            <a:chOff x="9673249" y="2043533"/>
            <a:chExt cx="7919727" cy="127577"/>
          </a:xfrm>
        </p:grpSpPr>
        <p:sp>
          <p:nvSpPr>
            <p:cNvPr id="30" name="Rectangle 29"/>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grpSp>
      <p:sp>
        <p:nvSpPr>
          <p:cNvPr id="37" name="Text Placeholder 36"/>
          <p:cNvSpPr>
            <a:spLocks noGrp="1"/>
          </p:cNvSpPr>
          <p:nvPr>
            <p:ph type="body" sz="quarter" idx="10" hasCustomPrompt="1"/>
          </p:nvPr>
        </p:nvSpPr>
        <p:spPr>
          <a:xfrm>
            <a:off x="8998201" y="2670054"/>
            <a:ext cx="8029166" cy="647700"/>
          </a:xfrm>
        </p:spPr>
        <p:txBody>
          <a:bodyPr/>
          <a:lstStyle>
            <a:lvl1pPr marL="0" indent="0">
              <a:buNone/>
              <a:defRPr kumimoji="0" lang="en-US" sz="30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38" name="Text Placeholder 36"/>
          <p:cNvSpPr>
            <a:spLocks noGrp="1"/>
          </p:cNvSpPr>
          <p:nvPr>
            <p:ph type="body" sz="quarter" idx="11" hasCustomPrompt="1"/>
          </p:nvPr>
        </p:nvSpPr>
        <p:spPr>
          <a:xfrm>
            <a:off x="8998201" y="4371389"/>
            <a:ext cx="8029166" cy="647700"/>
          </a:xfrm>
        </p:spPr>
        <p:txBody>
          <a:bodyPr/>
          <a:lstStyle>
            <a:lvl1pPr marL="0" indent="0">
              <a:buNone/>
              <a:defRPr kumimoji="0" lang="en-US" sz="30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marL="0" lvl="0" indent="0" algn="l" defTabSz="685800" rtl="0" eaLnBrk="0" fontAlgn="base" hangingPunct="0">
              <a:lnSpc>
                <a:spcPct val="90000"/>
              </a:lnSpc>
              <a:spcBef>
                <a:spcPts val="1220"/>
              </a:spcBef>
              <a:spcAft>
                <a:spcPct val="0"/>
              </a:spcAft>
              <a:buClr>
                <a:srgbClr val="0070C0"/>
              </a:buClr>
              <a:buSzPct val="100000"/>
              <a:buFont typeface="Arial" panose="020B0604020202020204" pitchFamily="34" charset="0"/>
              <a:buNone/>
            </a:pPr>
            <a:r>
              <a:rPr lang="en-US" dirty="0"/>
              <a:t>Click to edit</a:t>
            </a:r>
          </a:p>
        </p:txBody>
      </p:sp>
      <p:sp>
        <p:nvSpPr>
          <p:cNvPr id="39" name="Text Placeholder 36"/>
          <p:cNvSpPr>
            <a:spLocks noGrp="1"/>
          </p:cNvSpPr>
          <p:nvPr>
            <p:ph type="body" sz="quarter" idx="12" hasCustomPrompt="1"/>
          </p:nvPr>
        </p:nvSpPr>
        <p:spPr>
          <a:xfrm>
            <a:off x="8998201" y="6072723"/>
            <a:ext cx="8029166" cy="647700"/>
          </a:xfrm>
        </p:spPr>
        <p:txBody>
          <a:bodyPr/>
          <a:lstStyle>
            <a:lvl1pPr marL="0" indent="0">
              <a:buNone/>
              <a:defRPr kumimoji="0" lang="en-US" sz="30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marL="0" lvl="0" indent="0" algn="l" defTabSz="685800" rtl="0" eaLnBrk="0" fontAlgn="base" hangingPunct="0">
              <a:lnSpc>
                <a:spcPct val="90000"/>
              </a:lnSpc>
              <a:spcBef>
                <a:spcPts val="1220"/>
              </a:spcBef>
              <a:spcAft>
                <a:spcPct val="0"/>
              </a:spcAft>
              <a:buClr>
                <a:srgbClr val="0070C0"/>
              </a:buClr>
              <a:buSzPct val="100000"/>
              <a:buFont typeface="Arial" panose="020B0604020202020204" pitchFamily="34" charset="0"/>
              <a:buNone/>
            </a:pPr>
            <a:r>
              <a:rPr lang="en-US" dirty="0"/>
              <a:t>Click to edit</a:t>
            </a:r>
          </a:p>
        </p:txBody>
      </p:sp>
      <p:sp>
        <p:nvSpPr>
          <p:cNvPr id="40" name="Text Placeholder 36"/>
          <p:cNvSpPr>
            <a:spLocks noGrp="1"/>
          </p:cNvSpPr>
          <p:nvPr>
            <p:ph type="body" sz="quarter" idx="13" hasCustomPrompt="1"/>
          </p:nvPr>
        </p:nvSpPr>
        <p:spPr>
          <a:xfrm>
            <a:off x="8998201" y="7774056"/>
            <a:ext cx="8029166" cy="647700"/>
          </a:xfrm>
        </p:spPr>
        <p:txBody>
          <a:bodyPr/>
          <a:lstStyle>
            <a:lvl1pPr marL="0" indent="0">
              <a:buNone/>
              <a:defRPr kumimoji="0" lang="en-US" sz="30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marL="0" lvl="0" indent="0" algn="l" defTabSz="685800" rtl="0" eaLnBrk="0" fontAlgn="base" hangingPunct="0">
              <a:lnSpc>
                <a:spcPct val="90000"/>
              </a:lnSpc>
              <a:spcBef>
                <a:spcPts val="1220"/>
              </a:spcBef>
              <a:spcAft>
                <a:spcPct val="0"/>
              </a:spcAft>
              <a:buClr>
                <a:srgbClr val="0070C0"/>
              </a:buClr>
              <a:buSzPct val="100000"/>
              <a:buFont typeface="Arial" panose="020B0604020202020204" pitchFamily="34" charset="0"/>
              <a:buNone/>
            </a:pPr>
            <a:r>
              <a:rPr lang="en-US" dirty="0"/>
              <a:t>Click to edit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nu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grpSp>
        <p:nvGrpSpPr>
          <p:cNvPr id="29" name="Group 28"/>
          <p:cNvGrpSpPr>
            <a:grpSpLocks noChangeAspect="1"/>
          </p:cNvGrpSpPr>
          <p:nvPr userDrawn="1"/>
        </p:nvGrpSpPr>
        <p:grpSpPr>
          <a:xfrm>
            <a:off x="7877771" y="1047695"/>
            <a:ext cx="2532459" cy="40793"/>
            <a:chOff x="9673249" y="2043533"/>
            <a:chExt cx="7919727" cy="127577"/>
          </a:xfrm>
        </p:grpSpPr>
        <p:sp>
          <p:nvSpPr>
            <p:cNvPr id="30" name="Rectangle 29"/>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grpSp>
      <p:sp>
        <p:nvSpPr>
          <p:cNvPr id="36" name="Freeform 470"/>
          <p:cNvSpPr>
            <a:spLocks noChangeArrowheads="1"/>
          </p:cNvSpPr>
          <p:nvPr userDrawn="1"/>
        </p:nvSpPr>
        <p:spPr bwMode="auto">
          <a:xfrm>
            <a:off x="1086608" y="7584801"/>
            <a:ext cx="7039053" cy="1481127"/>
          </a:xfrm>
          <a:custGeom>
            <a:avLst/>
            <a:gdLst>
              <a:gd name="T0" fmla="*/ 8239 w 8384"/>
              <a:gd name="T1" fmla="*/ 1763 h 1764"/>
              <a:gd name="T2" fmla="*/ 8239 w 8384"/>
              <a:gd name="T3" fmla="*/ 1763 h 1764"/>
              <a:gd name="T4" fmla="*/ 144 w 8384"/>
              <a:gd name="T5" fmla="*/ 1763 h 1764"/>
              <a:gd name="T6" fmla="*/ 9 w 8384"/>
              <a:gd name="T7" fmla="*/ 846 h 1764"/>
              <a:gd name="T8" fmla="*/ 144 w 8384"/>
              <a:gd name="T9" fmla="*/ 0 h 1764"/>
              <a:gd name="T10" fmla="*/ 8239 w 8384"/>
              <a:gd name="T11" fmla="*/ 0 h 1764"/>
              <a:gd name="T12" fmla="*/ 8383 w 8384"/>
              <a:gd name="T13" fmla="*/ 882 h 1764"/>
              <a:gd name="T14" fmla="*/ 8239 w 8384"/>
              <a:gd name="T15" fmla="*/ 1763 h 1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84" h="1764">
                <a:moveTo>
                  <a:pt x="8239" y="1763"/>
                </a:moveTo>
                <a:lnTo>
                  <a:pt x="8239" y="1763"/>
                </a:lnTo>
                <a:cubicBezTo>
                  <a:pt x="144" y="1763"/>
                  <a:pt x="144" y="1763"/>
                  <a:pt x="144" y="1763"/>
                </a:cubicBezTo>
                <a:cubicBezTo>
                  <a:pt x="81" y="1547"/>
                  <a:pt x="0" y="1232"/>
                  <a:pt x="9" y="846"/>
                </a:cubicBezTo>
                <a:cubicBezTo>
                  <a:pt x="9" y="495"/>
                  <a:pt x="81" y="207"/>
                  <a:pt x="144" y="0"/>
                </a:cubicBezTo>
                <a:cubicBezTo>
                  <a:pt x="2842" y="0"/>
                  <a:pt x="5541" y="0"/>
                  <a:pt x="8239" y="0"/>
                </a:cubicBezTo>
                <a:cubicBezTo>
                  <a:pt x="8311" y="198"/>
                  <a:pt x="8383" y="504"/>
                  <a:pt x="8383" y="882"/>
                </a:cubicBezTo>
                <a:cubicBezTo>
                  <a:pt x="8383" y="1250"/>
                  <a:pt x="8311" y="1556"/>
                  <a:pt x="8239" y="1763"/>
                </a:cubicBezTo>
              </a:path>
            </a:pathLst>
          </a:custGeom>
          <a:solidFill>
            <a:srgbClr val="FA636B"/>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41" name="Freeform 471"/>
          <p:cNvSpPr>
            <a:spLocks noChangeArrowheads="1"/>
          </p:cNvSpPr>
          <p:nvPr userDrawn="1"/>
        </p:nvSpPr>
        <p:spPr bwMode="auto">
          <a:xfrm>
            <a:off x="1567974" y="7651453"/>
            <a:ext cx="522096" cy="1344125"/>
          </a:xfrm>
          <a:custGeom>
            <a:avLst/>
            <a:gdLst>
              <a:gd name="T0" fmla="*/ 620 w 621"/>
              <a:gd name="T1" fmla="*/ 1601 h 1602"/>
              <a:gd name="T2" fmla="*/ 0 w 621"/>
              <a:gd name="T3" fmla="*/ 1601 h 1602"/>
              <a:gd name="T4" fmla="*/ 0 w 621"/>
              <a:gd name="T5" fmla="*/ 0 h 1602"/>
              <a:gd name="T6" fmla="*/ 620 w 621"/>
              <a:gd name="T7" fmla="*/ 0 h 1602"/>
              <a:gd name="T8" fmla="*/ 620 w 621"/>
              <a:gd name="T9" fmla="*/ 1601 h 1602"/>
            </a:gdLst>
            <a:ahLst/>
            <a:cxnLst>
              <a:cxn ang="0">
                <a:pos x="T0" y="T1"/>
              </a:cxn>
              <a:cxn ang="0">
                <a:pos x="T2" y="T3"/>
              </a:cxn>
              <a:cxn ang="0">
                <a:pos x="T4" y="T5"/>
              </a:cxn>
              <a:cxn ang="0">
                <a:pos x="T6" y="T7"/>
              </a:cxn>
              <a:cxn ang="0">
                <a:pos x="T8" y="T9"/>
              </a:cxn>
            </a:cxnLst>
            <a:rect l="0" t="0" r="r" b="b"/>
            <a:pathLst>
              <a:path w="621" h="1602">
                <a:moveTo>
                  <a:pt x="620" y="1601"/>
                </a:moveTo>
                <a:lnTo>
                  <a:pt x="0" y="1601"/>
                </a:lnTo>
                <a:lnTo>
                  <a:pt x="0" y="0"/>
                </a:lnTo>
                <a:lnTo>
                  <a:pt x="620" y="0"/>
                </a:lnTo>
                <a:lnTo>
                  <a:pt x="620" y="1601"/>
                </a:lnTo>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42" name="Freeform 472"/>
          <p:cNvSpPr>
            <a:spLocks noChangeArrowheads="1"/>
          </p:cNvSpPr>
          <p:nvPr userDrawn="1"/>
        </p:nvSpPr>
        <p:spPr bwMode="auto">
          <a:xfrm>
            <a:off x="7088873" y="7651453"/>
            <a:ext cx="522099" cy="1344125"/>
          </a:xfrm>
          <a:custGeom>
            <a:avLst/>
            <a:gdLst>
              <a:gd name="T0" fmla="*/ 620 w 621"/>
              <a:gd name="T1" fmla="*/ 1601 h 1602"/>
              <a:gd name="T2" fmla="*/ 0 w 621"/>
              <a:gd name="T3" fmla="*/ 1601 h 1602"/>
              <a:gd name="T4" fmla="*/ 0 w 621"/>
              <a:gd name="T5" fmla="*/ 0 h 1602"/>
              <a:gd name="T6" fmla="*/ 620 w 621"/>
              <a:gd name="T7" fmla="*/ 0 h 1602"/>
              <a:gd name="T8" fmla="*/ 620 w 621"/>
              <a:gd name="T9" fmla="*/ 1601 h 1602"/>
            </a:gdLst>
            <a:ahLst/>
            <a:cxnLst>
              <a:cxn ang="0">
                <a:pos x="T0" y="T1"/>
              </a:cxn>
              <a:cxn ang="0">
                <a:pos x="T2" y="T3"/>
              </a:cxn>
              <a:cxn ang="0">
                <a:pos x="T4" y="T5"/>
              </a:cxn>
              <a:cxn ang="0">
                <a:pos x="T6" y="T7"/>
              </a:cxn>
              <a:cxn ang="0">
                <a:pos x="T8" y="T9"/>
              </a:cxn>
            </a:cxnLst>
            <a:rect l="0" t="0" r="r" b="b"/>
            <a:pathLst>
              <a:path w="621" h="1602">
                <a:moveTo>
                  <a:pt x="620" y="1601"/>
                </a:moveTo>
                <a:lnTo>
                  <a:pt x="0" y="1601"/>
                </a:lnTo>
                <a:lnTo>
                  <a:pt x="0" y="0"/>
                </a:lnTo>
                <a:lnTo>
                  <a:pt x="620" y="0"/>
                </a:lnTo>
                <a:lnTo>
                  <a:pt x="620" y="1601"/>
                </a:lnTo>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43" name="Freeform 473"/>
          <p:cNvSpPr>
            <a:spLocks noChangeArrowheads="1"/>
          </p:cNvSpPr>
          <p:nvPr userDrawn="1"/>
        </p:nvSpPr>
        <p:spPr bwMode="auto">
          <a:xfrm>
            <a:off x="1086608" y="3348779"/>
            <a:ext cx="7039053" cy="1473722"/>
          </a:xfrm>
          <a:custGeom>
            <a:avLst/>
            <a:gdLst>
              <a:gd name="T0" fmla="*/ 8239 w 8384"/>
              <a:gd name="T1" fmla="*/ 1753 h 1754"/>
              <a:gd name="T2" fmla="*/ 8239 w 8384"/>
              <a:gd name="T3" fmla="*/ 1753 h 1754"/>
              <a:gd name="T4" fmla="*/ 144 w 8384"/>
              <a:gd name="T5" fmla="*/ 1753 h 1754"/>
              <a:gd name="T6" fmla="*/ 9 w 8384"/>
              <a:gd name="T7" fmla="*/ 846 h 1754"/>
              <a:gd name="T8" fmla="*/ 144 w 8384"/>
              <a:gd name="T9" fmla="*/ 0 h 1754"/>
              <a:gd name="T10" fmla="*/ 8239 w 8384"/>
              <a:gd name="T11" fmla="*/ 0 h 1754"/>
              <a:gd name="T12" fmla="*/ 8383 w 8384"/>
              <a:gd name="T13" fmla="*/ 873 h 1754"/>
              <a:gd name="T14" fmla="*/ 8239 w 8384"/>
              <a:gd name="T15" fmla="*/ 1753 h 17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84" h="1754">
                <a:moveTo>
                  <a:pt x="8239" y="1753"/>
                </a:moveTo>
                <a:lnTo>
                  <a:pt x="8239" y="1753"/>
                </a:lnTo>
                <a:cubicBezTo>
                  <a:pt x="144" y="1753"/>
                  <a:pt x="144" y="1753"/>
                  <a:pt x="144" y="1753"/>
                </a:cubicBezTo>
                <a:cubicBezTo>
                  <a:pt x="81" y="1547"/>
                  <a:pt x="0" y="1232"/>
                  <a:pt x="9" y="846"/>
                </a:cubicBezTo>
                <a:cubicBezTo>
                  <a:pt x="9" y="486"/>
                  <a:pt x="81" y="198"/>
                  <a:pt x="144" y="0"/>
                </a:cubicBezTo>
                <a:cubicBezTo>
                  <a:pt x="2842" y="0"/>
                  <a:pt x="5541" y="0"/>
                  <a:pt x="8239" y="0"/>
                </a:cubicBezTo>
                <a:cubicBezTo>
                  <a:pt x="8311" y="198"/>
                  <a:pt x="8383" y="504"/>
                  <a:pt x="8383" y="873"/>
                </a:cubicBezTo>
                <a:cubicBezTo>
                  <a:pt x="8383" y="1251"/>
                  <a:pt x="8311" y="1556"/>
                  <a:pt x="8239" y="1753"/>
                </a:cubicBezTo>
              </a:path>
            </a:pathLst>
          </a:custGeom>
          <a:solidFill>
            <a:srgbClr val="1AACD1"/>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44" name="Freeform 474"/>
          <p:cNvSpPr>
            <a:spLocks noChangeArrowheads="1"/>
          </p:cNvSpPr>
          <p:nvPr userDrawn="1"/>
        </p:nvSpPr>
        <p:spPr bwMode="auto">
          <a:xfrm>
            <a:off x="1567974" y="3408024"/>
            <a:ext cx="522096" cy="1351530"/>
          </a:xfrm>
          <a:custGeom>
            <a:avLst/>
            <a:gdLst>
              <a:gd name="T0" fmla="*/ 620 w 621"/>
              <a:gd name="T1" fmla="*/ 1609 h 1610"/>
              <a:gd name="T2" fmla="*/ 0 w 621"/>
              <a:gd name="T3" fmla="*/ 1609 h 1610"/>
              <a:gd name="T4" fmla="*/ 0 w 621"/>
              <a:gd name="T5" fmla="*/ 0 h 1610"/>
              <a:gd name="T6" fmla="*/ 620 w 621"/>
              <a:gd name="T7" fmla="*/ 0 h 1610"/>
              <a:gd name="T8" fmla="*/ 620 w 621"/>
              <a:gd name="T9" fmla="*/ 1609 h 1610"/>
            </a:gdLst>
            <a:ahLst/>
            <a:cxnLst>
              <a:cxn ang="0">
                <a:pos x="T0" y="T1"/>
              </a:cxn>
              <a:cxn ang="0">
                <a:pos x="T2" y="T3"/>
              </a:cxn>
              <a:cxn ang="0">
                <a:pos x="T4" y="T5"/>
              </a:cxn>
              <a:cxn ang="0">
                <a:pos x="T6" y="T7"/>
              </a:cxn>
              <a:cxn ang="0">
                <a:pos x="T8" y="T9"/>
              </a:cxn>
            </a:cxnLst>
            <a:rect l="0" t="0" r="r" b="b"/>
            <a:pathLst>
              <a:path w="621" h="1610">
                <a:moveTo>
                  <a:pt x="620" y="1609"/>
                </a:moveTo>
                <a:lnTo>
                  <a:pt x="0" y="1609"/>
                </a:lnTo>
                <a:lnTo>
                  <a:pt x="0" y="0"/>
                </a:lnTo>
                <a:lnTo>
                  <a:pt x="620" y="0"/>
                </a:lnTo>
                <a:lnTo>
                  <a:pt x="620" y="1609"/>
                </a:lnTo>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45" name="Freeform 475"/>
          <p:cNvSpPr>
            <a:spLocks noChangeArrowheads="1"/>
          </p:cNvSpPr>
          <p:nvPr userDrawn="1"/>
        </p:nvSpPr>
        <p:spPr bwMode="auto">
          <a:xfrm>
            <a:off x="7088873" y="3408024"/>
            <a:ext cx="522099" cy="1351530"/>
          </a:xfrm>
          <a:custGeom>
            <a:avLst/>
            <a:gdLst>
              <a:gd name="T0" fmla="*/ 620 w 621"/>
              <a:gd name="T1" fmla="*/ 1609 h 1610"/>
              <a:gd name="T2" fmla="*/ 0 w 621"/>
              <a:gd name="T3" fmla="*/ 1609 h 1610"/>
              <a:gd name="T4" fmla="*/ 0 w 621"/>
              <a:gd name="T5" fmla="*/ 0 h 1610"/>
              <a:gd name="T6" fmla="*/ 620 w 621"/>
              <a:gd name="T7" fmla="*/ 0 h 1610"/>
              <a:gd name="T8" fmla="*/ 620 w 621"/>
              <a:gd name="T9" fmla="*/ 1609 h 1610"/>
            </a:gdLst>
            <a:ahLst/>
            <a:cxnLst>
              <a:cxn ang="0">
                <a:pos x="T0" y="T1"/>
              </a:cxn>
              <a:cxn ang="0">
                <a:pos x="T2" y="T3"/>
              </a:cxn>
              <a:cxn ang="0">
                <a:pos x="T4" y="T5"/>
              </a:cxn>
              <a:cxn ang="0">
                <a:pos x="T6" y="T7"/>
              </a:cxn>
              <a:cxn ang="0">
                <a:pos x="T8" y="T9"/>
              </a:cxn>
            </a:cxnLst>
            <a:rect l="0" t="0" r="r" b="b"/>
            <a:pathLst>
              <a:path w="621" h="1610">
                <a:moveTo>
                  <a:pt x="620" y="1609"/>
                </a:moveTo>
                <a:lnTo>
                  <a:pt x="0" y="1609"/>
                </a:lnTo>
                <a:lnTo>
                  <a:pt x="0" y="0"/>
                </a:lnTo>
                <a:lnTo>
                  <a:pt x="620" y="0"/>
                </a:lnTo>
                <a:lnTo>
                  <a:pt x="620" y="1609"/>
                </a:lnTo>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46" name="Freeform 476"/>
          <p:cNvSpPr>
            <a:spLocks noChangeArrowheads="1"/>
          </p:cNvSpPr>
          <p:nvPr userDrawn="1"/>
        </p:nvSpPr>
        <p:spPr bwMode="auto">
          <a:xfrm>
            <a:off x="1827172" y="6240680"/>
            <a:ext cx="6005969" cy="1262660"/>
          </a:xfrm>
          <a:custGeom>
            <a:avLst/>
            <a:gdLst>
              <a:gd name="T0" fmla="*/ 7033 w 7151"/>
              <a:gd name="T1" fmla="*/ 1502 h 1503"/>
              <a:gd name="T2" fmla="*/ 7033 w 7151"/>
              <a:gd name="T3" fmla="*/ 1502 h 1503"/>
              <a:gd name="T4" fmla="*/ 116 w 7151"/>
              <a:gd name="T5" fmla="*/ 1502 h 1503"/>
              <a:gd name="T6" fmla="*/ 0 w 7151"/>
              <a:gd name="T7" fmla="*/ 720 h 1503"/>
              <a:gd name="T8" fmla="*/ 116 w 7151"/>
              <a:gd name="T9" fmla="*/ 0 h 1503"/>
              <a:gd name="T10" fmla="*/ 7033 w 7151"/>
              <a:gd name="T11" fmla="*/ 0 h 1503"/>
              <a:gd name="T12" fmla="*/ 7150 w 7151"/>
              <a:gd name="T13" fmla="*/ 747 h 1503"/>
              <a:gd name="T14" fmla="*/ 7033 w 7151"/>
              <a:gd name="T15" fmla="*/ 1502 h 15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51" h="1503">
                <a:moveTo>
                  <a:pt x="7033" y="1502"/>
                </a:moveTo>
                <a:lnTo>
                  <a:pt x="7033" y="1502"/>
                </a:lnTo>
                <a:cubicBezTo>
                  <a:pt x="116" y="1502"/>
                  <a:pt x="116" y="1502"/>
                  <a:pt x="116" y="1502"/>
                </a:cubicBezTo>
                <a:cubicBezTo>
                  <a:pt x="63" y="1322"/>
                  <a:pt x="0" y="1052"/>
                  <a:pt x="0" y="720"/>
                </a:cubicBezTo>
                <a:cubicBezTo>
                  <a:pt x="8" y="423"/>
                  <a:pt x="63" y="171"/>
                  <a:pt x="116" y="0"/>
                </a:cubicBezTo>
                <a:cubicBezTo>
                  <a:pt x="2419" y="0"/>
                  <a:pt x="4730" y="0"/>
                  <a:pt x="7033" y="0"/>
                </a:cubicBezTo>
                <a:cubicBezTo>
                  <a:pt x="7087" y="171"/>
                  <a:pt x="7150" y="432"/>
                  <a:pt x="7150" y="747"/>
                </a:cubicBezTo>
                <a:cubicBezTo>
                  <a:pt x="7150" y="1071"/>
                  <a:pt x="7087" y="1331"/>
                  <a:pt x="7033" y="1502"/>
                </a:cubicBezTo>
              </a:path>
            </a:pathLst>
          </a:custGeom>
          <a:solidFill>
            <a:srgbClr val="FDBA00"/>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47" name="Freeform 477"/>
          <p:cNvSpPr>
            <a:spLocks noChangeArrowheads="1"/>
          </p:cNvSpPr>
          <p:nvPr userDrawn="1"/>
        </p:nvSpPr>
        <p:spPr bwMode="auto">
          <a:xfrm>
            <a:off x="2234482" y="6292520"/>
            <a:ext cx="448040" cy="1155279"/>
          </a:xfrm>
          <a:custGeom>
            <a:avLst/>
            <a:gdLst>
              <a:gd name="T0" fmla="*/ 531 w 532"/>
              <a:gd name="T1" fmla="*/ 1376 h 1377"/>
              <a:gd name="T2" fmla="*/ 0 w 532"/>
              <a:gd name="T3" fmla="*/ 1376 h 1377"/>
              <a:gd name="T4" fmla="*/ 0 w 532"/>
              <a:gd name="T5" fmla="*/ 0 h 1377"/>
              <a:gd name="T6" fmla="*/ 531 w 532"/>
              <a:gd name="T7" fmla="*/ 0 h 1377"/>
              <a:gd name="T8" fmla="*/ 531 w 532"/>
              <a:gd name="T9" fmla="*/ 1376 h 1377"/>
            </a:gdLst>
            <a:ahLst/>
            <a:cxnLst>
              <a:cxn ang="0">
                <a:pos x="T0" y="T1"/>
              </a:cxn>
              <a:cxn ang="0">
                <a:pos x="T2" y="T3"/>
              </a:cxn>
              <a:cxn ang="0">
                <a:pos x="T4" y="T5"/>
              </a:cxn>
              <a:cxn ang="0">
                <a:pos x="T6" y="T7"/>
              </a:cxn>
              <a:cxn ang="0">
                <a:pos x="T8" y="T9"/>
              </a:cxn>
            </a:cxnLst>
            <a:rect l="0" t="0" r="r" b="b"/>
            <a:pathLst>
              <a:path w="532" h="1377">
                <a:moveTo>
                  <a:pt x="531" y="1376"/>
                </a:moveTo>
                <a:lnTo>
                  <a:pt x="0" y="1376"/>
                </a:lnTo>
                <a:lnTo>
                  <a:pt x="0" y="0"/>
                </a:lnTo>
                <a:lnTo>
                  <a:pt x="531" y="0"/>
                </a:lnTo>
                <a:lnTo>
                  <a:pt x="531" y="1376"/>
                </a:lnTo>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48" name="Freeform 478"/>
          <p:cNvSpPr>
            <a:spLocks noChangeArrowheads="1"/>
          </p:cNvSpPr>
          <p:nvPr userDrawn="1"/>
        </p:nvSpPr>
        <p:spPr bwMode="auto">
          <a:xfrm>
            <a:off x="6948165" y="6292520"/>
            <a:ext cx="444339" cy="1155279"/>
          </a:xfrm>
          <a:custGeom>
            <a:avLst/>
            <a:gdLst>
              <a:gd name="T0" fmla="*/ 530 w 531"/>
              <a:gd name="T1" fmla="*/ 1376 h 1377"/>
              <a:gd name="T2" fmla="*/ 0 w 531"/>
              <a:gd name="T3" fmla="*/ 1376 h 1377"/>
              <a:gd name="T4" fmla="*/ 0 w 531"/>
              <a:gd name="T5" fmla="*/ 0 h 1377"/>
              <a:gd name="T6" fmla="*/ 530 w 531"/>
              <a:gd name="T7" fmla="*/ 0 h 1377"/>
              <a:gd name="T8" fmla="*/ 530 w 531"/>
              <a:gd name="T9" fmla="*/ 1376 h 1377"/>
            </a:gdLst>
            <a:ahLst/>
            <a:cxnLst>
              <a:cxn ang="0">
                <a:pos x="T0" y="T1"/>
              </a:cxn>
              <a:cxn ang="0">
                <a:pos x="T2" y="T3"/>
              </a:cxn>
              <a:cxn ang="0">
                <a:pos x="T4" y="T5"/>
              </a:cxn>
              <a:cxn ang="0">
                <a:pos x="T6" y="T7"/>
              </a:cxn>
              <a:cxn ang="0">
                <a:pos x="T8" y="T9"/>
              </a:cxn>
            </a:cxnLst>
            <a:rect l="0" t="0" r="r" b="b"/>
            <a:pathLst>
              <a:path w="531" h="1377">
                <a:moveTo>
                  <a:pt x="530" y="1376"/>
                </a:moveTo>
                <a:lnTo>
                  <a:pt x="0" y="1376"/>
                </a:lnTo>
                <a:lnTo>
                  <a:pt x="0" y="0"/>
                </a:lnTo>
                <a:lnTo>
                  <a:pt x="530" y="0"/>
                </a:lnTo>
                <a:lnTo>
                  <a:pt x="530" y="1376"/>
                </a:lnTo>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49" name="Freeform 479"/>
          <p:cNvSpPr>
            <a:spLocks noChangeArrowheads="1"/>
          </p:cNvSpPr>
          <p:nvPr userDrawn="1"/>
        </p:nvSpPr>
        <p:spPr bwMode="auto">
          <a:xfrm>
            <a:off x="2293726" y="2297180"/>
            <a:ext cx="4624817" cy="977544"/>
          </a:xfrm>
          <a:custGeom>
            <a:avLst/>
            <a:gdLst>
              <a:gd name="T0" fmla="*/ 5415 w 5506"/>
              <a:gd name="T1" fmla="*/ 1161 h 1162"/>
              <a:gd name="T2" fmla="*/ 5415 w 5506"/>
              <a:gd name="T3" fmla="*/ 1161 h 1162"/>
              <a:gd name="T4" fmla="*/ 90 w 5506"/>
              <a:gd name="T5" fmla="*/ 1161 h 1162"/>
              <a:gd name="T6" fmla="*/ 9 w 5506"/>
              <a:gd name="T7" fmla="*/ 558 h 1162"/>
              <a:gd name="T8" fmla="*/ 90 w 5506"/>
              <a:gd name="T9" fmla="*/ 0 h 1162"/>
              <a:gd name="T10" fmla="*/ 5415 w 5506"/>
              <a:gd name="T11" fmla="*/ 0 h 1162"/>
              <a:gd name="T12" fmla="*/ 5505 w 5506"/>
              <a:gd name="T13" fmla="*/ 576 h 1162"/>
              <a:gd name="T14" fmla="*/ 5415 w 5506"/>
              <a:gd name="T15" fmla="*/ 1161 h 1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6" h="1162">
                <a:moveTo>
                  <a:pt x="5415" y="1161"/>
                </a:moveTo>
                <a:lnTo>
                  <a:pt x="5415" y="1161"/>
                </a:lnTo>
                <a:cubicBezTo>
                  <a:pt x="90" y="1161"/>
                  <a:pt x="90" y="1161"/>
                  <a:pt x="90" y="1161"/>
                </a:cubicBezTo>
                <a:cubicBezTo>
                  <a:pt x="54" y="1017"/>
                  <a:pt x="0" y="810"/>
                  <a:pt x="9" y="558"/>
                </a:cubicBezTo>
                <a:cubicBezTo>
                  <a:pt x="9" y="324"/>
                  <a:pt x="54" y="135"/>
                  <a:pt x="90" y="0"/>
                </a:cubicBezTo>
                <a:cubicBezTo>
                  <a:pt x="1871" y="0"/>
                  <a:pt x="3643" y="0"/>
                  <a:pt x="5415" y="0"/>
                </a:cubicBezTo>
                <a:cubicBezTo>
                  <a:pt x="5460" y="135"/>
                  <a:pt x="5505" y="333"/>
                  <a:pt x="5505" y="576"/>
                </a:cubicBezTo>
                <a:cubicBezTo>
                  <a:pt x="5505" y="828"/>
                  <a:pt x="5460" y="1026"/>
                  <a:pt x="5415" y="1161"/>
                </a:cubicBezTo>
              </a:path>
            </a:pathLst>
          </a:custGeom>
          <a:solidFill>
            <a:srgbClr val="3AE0A8"/>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50" name="Freeform 480"/>
          <p:cNvSpPr>
            <a:spLocks noChangeArrowheads="1"/>
          </p:cNvSpPr>
          <p:nvPr userDrawn="1"/>
        </p:nvSpPr>
        <p:spPr bwMode="auto">
          <a:xfrm>
            <a:off x="2612168" y="2341613"/>
            <a:ext cx="340659" cy="884975"/>
          </a:xfrm>
          <a:custGeom>
            <a:avLst/>
            <a:gdLst>
              <a:gd name="T0" fmla="*/ 405 w 406"/>
              <a:gd name="T1" fmla="*/ 1052 h 1053"/>
              <a:gd name="T2" fmla="*/ 0 w 406"/>
              <a:gd name="T3" fmla="*/ 1052 h 1053"/>
              <a:gd name="T4" fmla="*/ 0 w 406"/>
              <a:gd name="T5" fmla="*/ 0 h 1053"/>
              <a:gd name="T6" fmla="*/ 405 w 406"/>
              <a:gd name="T7" fmla="*/ 0 h 1053"/>
              <a:gd name="T8" fmla="*/ 405 w 406"/>
              <a:gd name="T9" fmla="*/ 1052 h 1053"/>
            </a:gdLst>
            <a:ahLst/>
            <a:cxnLst>
              <a:cxn ang="0">
                <a:pos x="T0" y="T1"/>
              </a:cxn>
              <a:cxn ang="0">
                <a:pos x="T2" y="T3"/>
              </a:cxn>
              <a:cxn ang="0">
                <a:pos x="T4" y="T5"/>
              </a:cxn>
              <a:cxn ang="0">
                <a:pos x="T6" y="T7"/>
              </a:cxn>
              <a:cxn ang="0">
                <a:pos x="T8" y="T9"/>
              </a:cxn>
            </a:cxnLst>
            <a:rect l="0" t="0" r="r" b="b"/>
            <a:pathLst>
              <a:path w="406" h="1053">
                <a:moveTo>
                  <a:pt x="405" y="1052"/>
                </a:moveTo>
                <a:lnTo>
                  <a:pt x="0" y="1052"/>
                </a:lnTo>
                <a:lnTo>
                  <a:pt x="0" y="0"/>
                </a:lnTo>
                <a:lnTo>
                  <a:pt x="405" y="0"/>
                </a:lnTo>
                <a:lnTo>
                  <a:pt x="405" y="1052"/>
                </a:lnTo>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51" name="Freeform 481"/>
          <p:cNvSpPr>
            <a:spLocks noChangeArrowheads="1"/>
          </p:cNvSpPr>
          <p:nvPr userDrawn="1"/>
        </p:nvSpPr>
        <p:spPr bwMode="auto">
          <a:xfrm>
            <a:off x="6237226" y="2341613"/>
            <a:ext cx="348065" cy="884975"/>
          </a:xfrm>
          <a:custGeom>
            <a:avLst/>
            <a:gdLst>
              <a:gd name="T0" fmla="*/ 414 w 415"/>
              <a:gd name="T1" fmla="*/ 1052 h 1053"/>
              <a:gd name="T2" fmla="*/ 0 w 415"/>
              <a:gd name="T3" fmla="*/ 1052 h 1053"/>
              <a:gd name="T4" fmla="*/ 0 w 415"/>
              <a:gd name="T5" fmla="*/ 0 h 1053"/>
              <a:gd name="T6" fmla="*/ 414 w 415"/>
              <a:gd name="T7" fmla="*/ 0 h 1053"/>
              <a:gd name="T8" fmla="*/ 414 w 415"/>
              <a:gd name="T9" fmla="*/ 1052 h 1053"/>
            </a:gdLst>
            <a:ahLst/>
            <a:cxnLst>
              <a:cxn ang="0">
                <a:pos x="T0" y="T1"/>
              </a:cxn>
              <a:cxn ang="0">
                <a:pos x="T2" y="T3"/>
              </a:cxn>
              <a:cxn ang="0">
                <a:pos x="T4" y="T5"/>
              </a:cxn>
              <a:cxn ang="0">
                <a:pos x="T6" y="T7"/>
              </a:cxn>
              <a:cxn ang="0">
                <a:pos x="T8" y="T9"/>
              </a:cxn>
            </a:cxnLst>
            <a:rect l="0" t="0" r="r" b="b"/>
            <a:pathLst>
              <a:path w="415" h="1053">
                <a:moveTo>
                  <a:pt x="414" y="1052"/>
                </a:moveTo>
                <a:lnTo>
                  <a:pt x="0" y="1052"/>
                </a:lnTo>
                <a:lnTo>
                  <a:pt x="0" y="0"/>
                </a:lnTo>
                <a:lnTo>
                  <a:pt x="414" y="0"/>
                </a:lnTo>
                <a:lnTo>
                  <a:pt x="414" y="1052"/>
                </a:lnTo>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52" name="Freeform 482"/>
          <p:cNvSpPr>
            <a:spLocks noChangeArrowheads="1"/>
          </p:cNvSpPr>
          <p:nvPr userDrawn="1"/>
        </p:nvSpPr>
        <p:spPr bwMode="auto">
          <a:xfrm>
            <a:off x="1231016" y="4903963"/>
            <a:ext cx="6005969" cy="1262663"/>
          </a:xfrm>
          <a:custGeom>
            <a:avLst/>
            <a:gdLst>
              <a:gd name="T0" fmla="*/ 7034 w 7152"/>
              <a:gd name="T1" fmla="*/ 1502 h 1503"/>
              <a:gd name="T2" fmla="*/ 7034 w 7152"/>
              <a:gd name="T3" fmla="*/ 1502 h 1503"/>
              <a:gd name="T4" fmla="*/ 117 w 7152"/>
              <a:gd name="T5" fmla="*/ 1502 h 1503"/>
              <a:gd name="T6" fmla="*/ 0 w 7152"/>
              <a:gd name="T7" fmla="*/ 720 h 1503"/>
              <a:gd name="T8" fmla="*/ 117 w 7152"/>
              <a:gd name="T9" fmla="*/ 0 h 1503"/>
              <a:gd name="T10" fmla="*/ 7034 w 7152"/>
              <a:gd name="T11" fmla="*/ 0 h 1503"/>
              <a:gd name="T12" fmla="*/ 7151 w 7152"/>
              <a:gd name="T13" fmla="*/ 747 h 1503"/>
              <a:gd name="T14" fmla="*/ 7034 w 7152"/>
              <a:gd name="T15" fmla="*/ 1502 h 15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52" h="1503">
                <a:moveTo>
                  <a:pt x="7034" y="1502"/>
                </a:moveTo>
                <a:lnTo>
                  <a:pt x="7034" y="1502"/>
                </a:lnTo>
                <a:cubicBezTo>
                  <a:pt x="117" y="1502"/>
                  <a:pt x="117" y="1502"/>
                  <a:pt x="117" y="1502"/>
                </a:cubicBezTo>
                <a:cubicBezTo>
                  <a:pt x="63" y="1313"/>
                  <a:pt x="0" y="1044"/>
                  <a:pt x="0" y="720"/>
                </a:cubicBezTo>
                <a:cubicBezTo>
                  <a:pt x="9" y="414"/>
                  <a:pt x="63" y="171"/>
                  <a:pt x="117" y="0"/>
                </a:cubicBezTo>
                <a:cubicBezTo>
                  <a:pt x="2419" y="0"/>
                  <a:pt x="4722" y="0"/>
                  <a:pt x="7034" y="0"/>
                </a:cubicBezTo>
                <a:cubicBezTo>
                  <a:pt x="7088" y="171"/>
                  <a:pt x="7151" y="423"/>
                  <a:pt x="7151" y="747"/>
                </a:cubicBezTo>
                <a:cubicBezTo>
                  <a:pt x="7151" y="1070"/>
                  <a:pt x="7088" y="1331"/>
                  <a:pt x="7034" y="1502"/>
                </a:cubicBezTo>
              </a:path>
            </a:pathLst>
          </a:custGeom>
          <a:solidFill>
            <a:srgbClr val="6967CC"/>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53" name="Freeform 483"/>
          <p:cNvSpPr>
            <a:spLocks noChangeArrowheads="1"/>
          </p:cNvSpPr>
          <p:nvPr userDrawn="1"/>
        </p:nvSpPr>
        <p:spPr bwMode="auto">
          <a:xfrm>
            <a:off x="1638326" y="4955803"/>
            <a:ext cx="444339" cy="1147874"/>
          </a:xfrm>
          <a:custGeom>
            <a:avLst/>
            <a:gdLst>
              <a:gd name="T0" fmla="*/ 530 w 531"/>
              <a:gd name="T1" fmla="*/ 1367 h 1368"/>
              <a:gd name="T2" fmla="*/ 0 w 531"/>
              <a:gd name="T3" fmla="*/ 1367 h 1368"/>
              <a:gd name="T4" fmla="*/ 0 w 531"/>
              <a:gd name="T5" fmla="*/ 0 h 1368"/>
              <a:gd name="T6" fmla="*/ 530 w 531"/>
              <a:gd name="T7" fmla="*/ 0 h 1368"/>
              <a:gd name="T8" fmla="*/ 530 w 531"/>
              <a:gd name="T9" fmla="*/ 1367 h 1368"/>
            </a:gdLst>
            <a:ahLst/>
            <a:cxnLst>
              <a:cxn ang="0">
                <a:pos x="T0" y="T1"/>
              </a:cxn>
              <a:cxn ang="0">
                <a:pos x="T2" y="T3"/>
              </a:cxn>
              <a:cxn ang="0">
                <a:pos x="T4" y="T5"/>
              </a:cxn>
              <a:cxn ang="0">
                <a:pos x="T6" y="T7"/>
              </a:cxn>
              <a:cxn ang="0">
                <a:pos x="T8" y="T9"/>
              </a:cxn>
            </a:cxnLst>
            <a:rect l="0" t="0" r="r" b="b"/>
            <a:pathLst>
              <a:path w="531" h="1368">
                <a:moveTo>
                  <a:pt x="530" y="1367"/>
                </a:moveTo>
                <a:lnTo>
                  <a:pt x="0" y="1367"/>
                </a:lnTo>
                <a:lnTo>
                  <a:pt x="0" y="0"/>
                </a:lnTo>
                <a:lnTo>
                  <a:pt x="530" y="0"/>
                </a:lnTo>
                <a:lnTo>
                  <a:pt x="530" y="1367"/>
                </a:lnTo>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54" name="Freeform 484"/>
          <p:cNvSpPr>
            <a:spLocks noChangeArrowheads="1"/>
          </p:cNvSpPr>
          <p:nvPr userDrawn="1"/>
        </p:nvSpPr>
        <p:spPr bwMode="auto">
          <a:xfrm>
            <a:off x="6348310" y="4955803"/>
            <a:ext cx="448043" cy="1147874"/>
          </a:xfrm>
          <a:custGeom>
            <a:avLst/>
            <a:gdLst>
              <a:gd name="T0" fmla="*/ 531 w 532"/>
              <a:gd name="T1" fmla="*/ 1367 h 1368"/>
              <a:gd name="T2" fmla="*/ 0 w 532"/>
              <a:gd name="T3" fmla="*/ 1367 h 1368"/>
              <a:gd name="T4" fmla="*/ 0 w 532"/>
              <a:gd name="T5" fmla="*/ 0 h 1368"/>
              <a:gd name="T6" fmla="*/ 531 w 532"/>
              <a:gd name="T7" fmla="*/ 0 h 1368"/>
              <a:gd name="T8" fmla="*/ 531 w 532"/>
              <a:gd name="T9" fmla="*/ 1367 h 1368"/>
            </a:gdLst>
            <a:ahLst/>
            <a:cxnLst>
              <a:cxn ang="0">
                <a:pos x="T0" y="T1"/>
              </a:cxn>
              <a:cxn ang="0">
                <a:pos x="T2" y="T3"/>
              </a:cxn>
              <a:cxn ang="0">
                <a:pos x="T4" y="T5"/>
              </a:cxn>
              <a:cxn ang="0">
                <a:pos x="T6" y="T7"/>
              </a:cxn>
              <a:cxn ang="0">
                <a:pos x="T8" y="T9"/>
              </a:cxn>
            </a:cxnLst>
            <a:rect l="0" t="0" r="r" b="b"/>
            <a:pathLst>
              <a:path w="532" h="1368">
                <a:moveTo>
                  <a:pt x="531" y="1367"/>
                </a:moveTo>
                <a:lnTo>
                  <a:pt x="0" y="1367"/>
                </a:lnTo>
                <a:lnTo>
                  <a:pt x="0" y="0"/>
                </a:lnTo>
                <a:lnTo>
                  <a:pt x="531" y="0"/>
                </a:lnTo>
                <a:lnTo>
                  <a:pt x="531" y="1367"/>
                </a:lnTo>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grpSp>
        <p:nvGrpSpPr>
          <p:cNvPr id="55" name="Grupo 2"/>
          <p:cNvGrpSpPr/>
          <p:nvPr userDrawn="1"/>
        </p:nvGrpSpPr>
        <p:grpSpPr>
          <a:xfrm>
            <a:off x="2889878" y="1975035"/>
            <a:ext cx="4517438" cy="7383417"/>
            <a:chOff x="5178157" y="3281080"/>
            <a:chExt cx="6023249" cy="9844555"/>
          </a:xfrm>
        </p:grpSpPr>
        <p:sp>
          <p:nvSpPr>
            <p:cNvPr id="56" name="Line 485"/>
            <p:cNvSpPr>
              <a:spLocks noChangeShapeType="1"/>
            </p:cNvSpPr>
            <p:nvPr/>
          </p:nvSpPr>
          <p:spPr bwMode="auto">
            <a:xfrm>
              <a:off x="5178157" y="3281080"/>
              <a:ext cx="3223921" cy="9844555"/>
            </a:xfrm>
            <a:prstGeom prst="line">
              <a:avLst/>
            </a:prstGeom>
            <a:noFill/>
            <a:ln w="190500" cap="flat">
              <a:solidFill>
                <a:srgbClr val="FFFFFF">
                  <a:lumMod val="5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57" name="Line 486"/>
            <p:cNvSpPr>
              <a:spLocks noChangeShapeType="1"/>
            </p:cNvSpPr>
            <p:nvPr/>
          </p:nvSpPr>
          <p:spPr bwMode="auto">
            <a:xfrm>
              <a:off x="7967614" y="3281080"/>
              <a:ext cx="3233792" cy="9844555"/>
            </a:xfrm>
            <a:prstGeom prst="line">
              <a:avLst/>
            </a:prstGeom>
            <a:noFill/>
            <a:ln w="190500" cap="flat">
              <a:solidFill>
                <a:srgbClr val="FFFFFF">
                  <a:lumMod val="5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58" name="Line 487"/>
            <p:cNvSpPr>
              <a:spLocks noChangeShapeType="1"/>
            </p:cNvSpPr>
            <p:nvPr/>
          </p:nvSpPr>
          <p:spPr bwMode="auto">
            <a:xfrm>
              <a:off x="5533628" y="4357365"/>
              <a:ext cx="2740086" cy="4936"/>
            </a:xfrm>
            <a:prstGeom prst="line">
              <a:avLst/>
            </a:prstGeom>
            <a:noFill/>
            <a:ln w="190500" cap="flat">
              <a:solidFill>
                <a:srgbClr val="FFFFFF">
                  <a:lumMod val="5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59" name="Line 488"/>
            <p:cNvSpPr>
              <a:spLocks noChangeShapeType="1"/>
            </p:cNvSpPr>
            <p:nvPr/>
          </p:nvSpPr>
          <p:spPr bwMode="auto">
            <a:xfrm>
              <a:off x="6224820" y="6258143"/>
              <a:ext cx="2700589" cy="4939"/>
            </a:xfrm>
            <a:prstGeom prst="line">
              <a:avLst/>
            </a:prstGeom>
            <a:noFill/>
            <a:ln w="190500" cap="flat">
              <a:solidFill>
                <a:srgbClr val="FFFFFF">
                  <a:lumMod val="5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60" name="Line 489"/>
            <p:cNvSpPr>
              <a:spLocks noChangeShapeType="1"/>
            </p:cNvSpPr>
            <p:nvPr/>
          </p:nvSpPr>
          <p:spPr bwMode="auto">
            <a:xfrm>
              <a:off x="6832084" y="8163859"/>
              <a:ext cx="2749957" cy="4939"/>
            </a:xfrm>
            <a:prstGeom prst="line">
              <a:avLst/>
            </a:prstGeom>
            <a:noFill/>
            <a:ln w="190500" cap="flat">
              <a:solidFill>
                <a:srgbClr val="FFFFFF">
                  <a:lumMod val="5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61" name="Line 490"/>
            <p:cNvSpPr>
              <a:spLocks noChangeShapeType="1"/>
            </p:cNvSpPr>
            <p:nvPr/>
          </p:nvSpPr>
          <p:spPr bwMode="auto">
            <a:xfrm>
              <a:off x="7444283" y="10064640"/>
              <a:ext cx="2740083" cy="4936"/>
            </a:xfrm>
            <a:prstGeom prst="line">
              <a:avLst/>
            </a:prstGeom>
            <a:noFill/>
            <a:ln w="190500" cap="flat">
              <a:solidFill>
                <a:srgbClr val="FFFFFF">
                  <a:lumMod val="5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62" name="Line 491"/>
            <p:cNvSpPr>
              <a:spLocks noChangeShapeType="1"/>
            </p:cNvSpPr>
            <p:nvPr/>
          </p:nvSpPr>
          <p:spPr bwMode="auto">
            <a:xfrm>
              <a:off x="8051543" y="11965418"/>
              <a:ext cx="2740086" cy="4939"/>
            </a:xfrm>
            <a:prstGeom prst="line">
              <a:avLst/>
            </a:prstGeom>
            <a:noFill/>
            <a:ln w="190500" cap="flat">
              <a:solidFill>
                <a:srgbClr val="FFFFFF">
                  <a:lumMod val="5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grpSp>
      <p:sp>
        <p:nvSpPr>
          <p:cNvPr id="63" name="Freeform 492"/>
          <p:cNvSpPr>
            <a:spLocks noChangeArrowheads="1"/>
          </p:cNvSpPr>
          <p:nvPr userDrawn="1"/>
        </p:nvSpPr>
        <p:spPr bwMode="auto">
          <a:xfrm>
            <a:off x="10743554" y="2652650"/>
            <a:ext cx="211061" cy="211062"/>
          </a:xfrm>
          <a:custGeom>
            <a:avLst/>
            <a:gdLst>
              <a:gd name="T0" fmla="*/ 126 w 253"/>
              <a:gd name="T1" fmla="*/ 252 h 253"/>
              <a:gd name="T2" fmla="*/ 126 w 253"/>
              <a:gd name="T3" fmla="*/ 252 h 253"/>
              <a:gd name="T4" fmla="*/ 0 w 253"/>
              <a:gd name="T5" fmla="*/ 126 h 253"/>
              <a:gd name="T6" fmla="*/ 126 w 253"/>
              <a:gd name="T7" fmla="*/ 0 h 253"/>
              <a:gd name="T8" fmla="*/ 252 w 253"/>
              <a:gd name="T9" fmla="*/ 126 h 253"/>
              <a:gd name="T10" fmla="*/ 126 w 253"/>
              <a:gd name="T11" fmla="*/ 252 h 253"/>
              <a:gd name="T12" fmla="*/ 126 w 253"/>
              <a:gd name="T13" fmla="*/ 54 h 253"/>
              <a:gd name="T14" fmla="*/ 126 w 253"/>
              <a:gd name="T15" fmla="*/ 54 h 253"/>
              <a:gd name="T16" fmla="*/ 54 w 253"/>
              <a:gd name="T17" fmla="*/ 126 h 253"/>
              <a:gd name="T18" fmla="*/ 126 w 253"/>
              <a:gd name="T19" fmla="*/ 198 h 253"/>
              <a:gd name="T20" fmla="*/ 198 w 253"/>
              <a:gd name="T21" fmla="*/ 126 h 253"/>
              <a:gd name="T22" fmla="*/ 126 w 253"/>
              <a:gd name="T23" fmla="*/ 5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3" h="253">
                <a:moveTo>
                  <a:pt x="126" y="252"/>
                </a:moveTo>
                <a:lnTo>
                  <a:pt x="126" y="252"/>
                </a:lnTo>
                <a:cubicBezTo>
                  <a:pt x="54" y="252"/>
                  <a:pt x="0" y="198"/>
                  <a:pt x="0" y="126"/>
                </a:cubicBezTo>
                <a:cubicBezTo>
                  <a:pt x="0" y="54"/>
                  <a:pt x="54" y="0"/>
                  <a:pt x="126" y="0"/>
                </a:cubicBezTo>
                <a:cubicBezTo>
                  <a:pt x="198" y="0"/>
                  <a:pt x="252" y="54"/>
                  <a:pt x="252" y="126"/>
                </a:cubicBezTo>
                <a:cubicBezTo>
                  <a:pt x="252" y="198"/>
                  <a:pt x="198" y="252"/>
                  <a:pt x="126" y="252"/>
                </a:cubicBezTo>
                <a:close/>
                <a:moveTo>
                  <a:pt x="126" y="54"/>
                </a:moveTo>
                <a:lnTo>
                  <a:pt x="126" y="54"/>
                </a:lnTo>
                <a:cubicBezTo>
                  <a:pt x="90" y="54"/>
                  <a:pt x="54" y="90"/>
                  <a:pt x="54" y="126"/>
                </a:cubicBezTo>
                <a:cubicBezTo>
                  <a:pt x="54" y="162"/>
                  <a:pt x="90" y="198"/>
                  <a:pt x="126" y="198"/>
                </a:cubicBezTo>
                <a:cubicBezTo>
                  <a:pt x="171" y="198"/>
                  <a:pt x="198" y="162"/>
                  <a:pt x="198" y="126"/>
                </a:cubicBezTo>
                <a:cubicBezTo>
                  <a:pt x="198" y="90"/>
                  <a:pt x="171" y="54"/>
                  <a:pt x="126" y="54"/>
                </a:cubicBezTo>
                <a:close/>
              </a:path>
            </a:pathLst>
          </a:custGeom>
          <a:solidFill>
            <a:srgbClr val="364556"/>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64" name="Freeform 493"/>
          <p:cNvSpPr>
            <a:spLocks noChangeArrowheads="1"/>
          </p:cNvSpPr>
          <p:nvPr userDrawn="1"/>
        </p:nvSpPr>
        <p:spPr bwMode="auto">
          <a:xfrm>
            <a:off x="10495464" y="2397156"/>
            <a:ext cx="718347" cy="718347"/>
          </a:xfrm>
          <a:custGeom>
            <a:avLst/>
            <a:gdLst>
              <a:gd name="T0" fmla="*/ 495 w 856"/>
              <a:gd name="T1" fmla="*/ 854 h 855"/>
              <a:gd name="T2" fmla="*/ 333 w 856"/>
              <a:gd name="T3" fmla="*/ 828 h 855"/>
              <a:gd name="T4" fmla="*/ 297 w 856"/>
              <a:gd name="T5" fmla="*/ 702 h 855"/>
              <a:gd name="T6" fmla="*/ 171 w 856"/>
              <a:gd name="T7" fmla="*/ 783 h 855"/>
              <a:gd name="T8" fmla="*/ 72 w 856"/>
              <a:gd name="T9" fmla="*/ 648 h 855"/>
              <a:gd name="T10" fmla="*/ 144 w 856"/>
              <a:gd name="T11" fmla="*/ 531 h 855"/>
              <a:gd name="T12" fmla="*/ 0 w 856"/>
              <a:gd name="T13" fmla="*/ 504 h 855"/>
              <a:gd name="T14" fmla="*/ 27 w 856"/>
              <a:gd name="T15" fmla="*/ 333 h 855"/>
              <a:gd name="T16" fmla="*/ 153 w 856"/>
              <a:gd name="T17" fmla="*/ 297 h 855"/>
              <a:gd name="T18" fmla="*/ 72 w 856"/>
              <a:gd name="T19" fmla="*/ 180 h 855"/>
              <a:gd name="T20" fmla="*/ 207 w 856"/>
              <a:gd name="T21" fmla="*/ 81 h 855"/>
              <a:gd name="T22" fmla="*/ 324 w 856"/>
              <a:gd name="T23" fmla="*/ 135 h 855"/>
              <a:gd name="T24" fmla="*/ 351 w 856"/>
              <a:gd name="T25" fmla="*/ 0 h 855"/>
              <a:gd name="T26" fmla="*/ 522 w 856"/>
              <a:gd name="T27" fmla="*/ 36 h 855"/>
              <a:gd name="T28" fmla="*/ 567 w 856"/>
              <a:gd name="T29" fmla="*/ 153 h 855"/>
              <a:gd name="T30" fmla="*/ 675 w 856"/>
              <a:gd name="T31" fmla="*/ 81 h 855"/>
              <a:gd name="T32" fmla="*/ 774 w 856"/>
              <a:gd name="T33" fmla="*/ 216 h 855"/>
              <a:gd name="T34" fmla="*/ 711 w 856"/>
              <a:gd name="T35" fmla="*/ 333 h 855"/>
              <a:gd name="T36" fmla="*/ 855 w 856"/>
              <a:gd name="T37" fmla="*/ 360 h 855"/>
              <a:gd name="T38" fmla="*/ 828 w 856"/>
              <a:gd name="T39" fmla="*/ 531 h 855"/>
              <a:gd name="T40" fmla="*/ 693 w 856"/>
              <a:gd name="T41" fmla="*/ 567 h 855"/>
              <a:gd name="T42" fmla="*/ 774 w 856"/>
              <a:gd name="T43" fmla="*/ 684 h 855"/>
              <a:gd name="T44" fmla="*/ 639 w 856"/>
              <a:gd name="T45" fmla="*/ 783 h 855"/>
              <a:gd name="T46" fmla="*/ 522 w 856"/>
              <a:gd name="T47" fmla="*/ 711 h 855"/>
              <a:gd name="T48" fmla="*/ 495 w 856"/>
              <a:gd name="T49" fmla="*/ 854 h 855"/>
              <a:gd name="T50" fmla="*/ 387 w 856"/>
              <a:gd name="T51" fmla="*/ 801 h 855"/>
              <a:gd name="T52" fmla="*/ 468 w 856"/>
              <a:gd name="T53" fmla="*/ 693 h 855"/>
              <a:gd name="T54" fmla="*/ 549 w 856"/>
              <a:gd name="T55" fmla="*/ 639 h 855"/>
              <a:gd name="T56" fmla="*/ 657 w 856"/>
              <a:gd name="T57" fmla="*/ 720 h 855"/>
              <a:gd name="T58" fmla="*/ 639 w 856"/>
              <a:gd name="T59" fmla="*/ 585 h 855"/>
              <a:gd name="T60" fmla="*/ 666 w 856"/>
              <a:gd name="T61" fmla="*/ 495 h 855"/>
              <a:gd name="T62" fmla="*/ 801 w 856"/>
              <a:gd name="T63" fmla="*/ 468 h 855"/>
              <a:gd name="T64" fmla="*/ 693 w 856"/>
              <a:gd name="T65" fmla="*/ 387 h 855"/>
              <a:gd name="T66" fmla="*/ 639 w 856"/>
              <a:gd name="T67" fmla="*/ 306 h 855"/>
              <a:gd name="T68" fmla="*/ 720 w 856"/>
              <a:gd name="T69" fmla="*/ 198 h 855"/>
              <a:gd name="T70" fmla="*/ 585 w 856"/>
              <a:gd name="T71" fmla="*/ 207 h 855"/>
              <a:gd name="T72" fmla="*/ 486 w 856"/>
              <a:gd name="T73" fmla="*/ 180 h 855"/>
              <a:gd name="T74" fmla="*/ 468 w 856"/>
              <a:gd name="T75" fmla="*/ 63 h 855"/>
              <a:gd name="T76" fmla="*/ 387 w 856"/>
              <a:gd name="T77" fmla="*/ 153 h 855"/>
              <a:gd name="T78" fmla="*/ 297 w 856"/>
              <a:gd name="T79" fmla="*/ 216 h 855"/>
              <a:gd name="T80" fmla="*/ 189 w 856"/>
              <a:gd name="T81" fmla="*/ 144 h 855"/>
              <a:gd name="T82" fmla="*/ 207 w 856"/>
              <a:gd name="T83" fmla="*/ 270 h 855"/>
              <a:gd name="T84" fmla="*/ 180 w 856"/>
              <a:gd name="T85" fmla="*/ 369 h 855"/>
              <a:gd name="T86" fmla="*/ 54 w 856"/>
              <a:gd name="T87" fmla="*/ 387 h 855"/>
              <a:gd name="T88" fmla="*/ 162 w 856"/>
              <a:gd name="T89" fmla="*/ 477 h 855"/>
              <a:gd name="T90" fmla="*/ 216 w 856"/>
              <a:gd name="T91" fmla="*/ 558 h 855"/>
              <a:gd name="T92" fmla="*/ 135 w 856"/>
              <a:gd name="T93" fmla="*/ 666 h 855"/>
              <a:gd name="T94" fmla="*/ 270 w 856"/>
              <a:gd name="T95" fmla="*/ 648 h 855"/>
              <a:gd name="T96" fmla="*/ 360 w 856"/>
              <a:gd name="T97" fmla="*/ 666 h 855"/>
              <a:gd name="T98" fmla="*/ 387 w 856"/>
              <a:gd name="T99" fmla="*/ 80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855">
                <a:moveTo>
                  <a:pt x="495" y="854"/>
                </a:moveTo>
                <a:lnTo>
                  <a:pt x="495" y="854"/>
                </a:lnTo>
                <a:cubicBezTo>
                  <a:pt x="360" y="854"/>
                  <a:pt x="360" y="854"/>
                  <a:pt x="360" y="854"/>
                </a:cubicBezTo>
                <a:cubicBezTo>
                  <a:pt x="342" y="854"/>
                  <a:pt x="333" y="846"/>
                  <a:pt x="333" y="828"/>
                </a:cubicBezTo>
                <a:cubicBezTo>
                  <a:pt x="324" y="711"/>
                  <a:pt x="324" y="711"/>
                  <a:pt x="324" y="711"/>
                </a:cubicBezTo>
                <a:cubicBezTo>
                  <a:pt x="315" y="711"/>
                  <a:pt x="306" y="702"/>
                  <a:pt x="297" y="702"/>
                </a:cubicBezTo>
                <a:cubicBezTo>
                  <a:pt x="207" y="783"/>
                  <a:pt x="207" y="783"/>
                  <a:pt x="207" y="783"/>
                </a:cubicBezTo>
                <a:cubicBezTo>
                  <a:pt x="198" y="792"/>
                  <a:pt x="180" y="792"/>
                  <a:pt x="171" y="783"/>
                </a:cubicBezTo>
                <a:cubicBezTo>
                  <a:pt x="72" y="684"/>
                  <a:pt x="72" y="684"/>
                  <a:pt x="72" y="684"/>
                </a:cubicBezTo>
                <a:cubicBezTo>
                  <a:pt x="63" y="675"/>
                  <a:pt x="63" y="657"/>
                  <a:pt x="72" y="648"/>
                </a:cubicBezTo>
                <a:cubicBezTo>
                  <a:pt x="153" y="567"/>
                  <a:pt x="153" y="567"/>
                  <a:pt x="153" y="567"/>
                </a:cubicBezTo>
                <a:cubicBezTo>
                  <a:pt x="153" y="549"/>
                  <a:pt x="144" y="540"/>
                  <a:pt x="144" y="531"/>
                </a:cubicBezTo>
                <a:cubicBezTo>
                  <a:pt x="27" y="531"/>
                  <a:pt x="27" y="531"/>
                  <a:pt x="27" y="531"/>
                </a:cubicBezTo>
                <a:cubicBezTo>
                  <a:pt x="9" y="531"/>
                  <a:pt x="0" y="513"/>
                  <a:pt x="0" y="504"/>
                </a:cubicBezTo>
                <a:cubicBezTo>
                  <a:pt x="0" y="360"/>
                  <a:pt x="0" y="360"/>
                  <a:pt x="0" y="360"/>
                </a:cubicBezTo>
                <a:cubicBezTo>
                  <a:pt x="0" y="351"/>
                  <a:pt x="9" y="333"/>
                  <a:pt x="27" y="333"/>
                </a:cubicBezTo>
                <a:cubicBezTo>
                  <a:pt x="135" y="333"/>
                  <a:pt x="135" y="333"/>
                  <a:pt x="135" y="333"/>
                </a:cubicBezTo>
                <a:cubicBezTo>
                  <a:pt x="135" y="324"/>
                  <a:pt x="144" y="306"/>
                  <a:pt x="153" y="297"/>
                </a:cubicBezTo>
                <a:cubicBezTo>
                  <a:pt x="72" y="216"/>
                  <a:pt x="72" y="216"/>
                  <a:pt x="72" y="216"/>
                </a:cubicBezTo>
                <a:cubicBezTo>
                  <a:pt x="63" y="207"/>
                  <a:pt x="63" y="189"/>
                  <a:pt x="72" y="180"/>
                </a:cubicBezTo>
                <a:cubicBezTo>
                  <a:pt x="171" y="81"/>
                  <a:pt x="171" y="81"/>
                  <a:pt x="171" y="81"/>
                </a:cubicBezTo>
                <a:cubicBezTo>
                  <a:pt x="180" y="72"/>
                  <a:pt x="198" y="72"/>
                  <a:pt x="207" y="81"/>
                </a:cubicBezTo>
                <a:cubicBezTo>
                  <a:pt x="288" y="153"/>
                  <a:pt x="288" y="153"/>
                  <a:pt x="288" y="153"/>
                </a:cubicBezTo>
                <a:cubicBezTo>
                  <a:pt x="297" y="144"/>
                  <a:pt x="315" y="144"/>
                  <a:pt x="324" y="135"/>
                </a:cubicBezTo>
                <a:cubicBezTo>
                  <a:pt x="324" y="36"/>
                  <a:pt x="324" y="36"/>
                  <a:pt x="324" y="36"/>
                </a:cubicBezTo>
                <a:cubicBezTo>
                  <a:pt x="324" y="18"/>
                  <a:pt x="342" y="0"/>
                  <a:pt x="351" y="0"/>
                </a:cubicBezTo>
                <a:cubicBezTo>
                  <a:pt x="495" y="0"/>
                  <a:pt x="495" y="0"/>
                  <a:pt x="495" y="0"/>
                </a:cubicBezTo>
                <a:cubicBezTo>
                  <a:pt x="504" y="0"/>
                  <a:pt x="522" y="18"/>
                  <a:pt x="522" y="36"/>
                </a:cubicBezTo>
                <a:cubicBezTo>
                  <a:pt x="522" y="135"/>
                  <a:pt x="522" y="135"/>
                  <a:pt x="522" y="135"/>
                </a:cubicBezTo>
                <a:cubicBezTo>
                  <a:pt x="540" y="144"/>
                  <a:pt x="549" y="144"/>
                  <a:pt x="567" y="153"/>
                </a:cubicBezTo>
                <a:cubicBezTo>
                  <a:pt x="639" y="81"/>
                  <a:pt x="639" y="81"/>
                  <a:pt x="639" y="81"/>
                </a:cubicBezTo>
                <a:cubicBezTo>
                  <a:pt x="648" y="72"/>
                  <a:pt x="666" y="72"/>
                  <a:pt x="675" y="81"/>
                </a:cubicBezTo>
                <a:cubicBezTo>
                  <a:pt x="774" y="180"/>
                  <a:pt x="774" y="180"/>
                  <a:pt x="774" y="180"/>
                </a:cubicBezTo>
                <a:cubicBezTo>
                  <a:pt x="783" y="189"/>
                  <a:pt x="783" y="207"/>
                  <a:pt x="774" y="216"/>
                </a:cubicBezTo>
                <a:cubicBezTo>
                  <a:pt x="702" y="297"/>
                  <a:pt x="702" y="297"/>
                  <a:pt x="702" y="297"/>
                </a:cubicBezTo>
                <a:cubicBezTo>
                  <a:pt x="702" y="306"/>
                  <a:pt x="711" y="324"/>
                  <a:pt x="711" y="333"/>
                </a:cubicBezTo>
                <a:cubicBezTo>
                  <a:pt x="828" y="333"/>
                  <a:pt x="828" y="333"/>
                  <a:pt x="828" y="333"/>
                </a:cubicBezTo>
                <a:cubicBezTo>
                  <a:pt x="837" y="333"/>
                  <a:pt x="855" y="351"/>
                  <a:pt x="855" y="360"/>
                </a:cubicBezTo>
                <a:cubicBezTo>
                  <a:pt x="855" y="504"/>
                  <a:pt x="855" y="504"/>
                  <a:pt x="855" y="504"/>
                </a:cubicBezTo>
                <a:cubicBezTo>
                  <a:pt x="855" y="513"/>
                  <a:pt x="837" y="531"/>
                  <a:pt x="828" y="531"/>
                </a:cubicBezTo>
                <a:cubicBezTo>
                  <a:pt x="711" y="531"/>
                  <a:pt x="711" y="531"/>
                  <a:pt x="711" y="531"/>
                </a:cubicBezTo>
                <a:cubicBezTo>
                  <a:pt x="702" y="540"/>
                  <a:pt x="702" y="549"/>
                  <a:pt x="693" y="567"/>
                </a:cubicBezTo>
                <a:cubicBezTo>
                  <a:pt x="774" y="648"/>
                  <a:pt x="774" y="648"/>
                  <a:pt x="774" y="648"/>
                </a:cubicBezTo>
                <a:cubicBezTo>
                  <a:pt x="783" y="657"/>
                  <a:pt x="783" y="675"/>
                  <a:pt x="774" y="684"/>
                </a:cubicBezTo>
                <a:cubicBezTo>
                  <a:pt x="675" y="783"/>
                  <a:pt x="675" y="783"/>
                  <a:pt x="675" y="783"/>
                </a:cubicBezTo>
                <a:cubicBezTo>
                  <a:pt x="666" y="792"/>
                  <a:pt x="648" y="792"/>
                  <a:pt x="639" y="783"/>
                </a:cubicBezTo>
                <a:cubicBezTo>
                  <a:pt x="558" y="702"/>
                  <a:pt x="558" y="702"/>
                  <a:pt x="558" y="702"/>
                </a:cubicBezTo>
                <a:cubicBezTo>
                  <a:pt x="540" y="702"/>
                  <a:pt x="531" y="711"/>
                  <a:pt x="522" y="711"/>
                </a:cubicBezTo>
                <a:cubicBezTo>
                  <a:pt x="522" y="828"/>
                  <a:pt x="522" y="828"/>
                  <a:pt x="522" y="828"/>
                </a:cubicBezTo>
                <a:cubicBezTo>
                  <a:pt x="522" y="846"/>
                  <a:pt x="513" y="854"/>
                  <a:pt x="495" y="854"/>
                </a:cubicBezTo>
                <a:close/>
                <a:moveTo>
                  <a:pt x="387" y="801"/>
                </a:moveTo>
                <a:lnTo>
                  <a:pt x="387" y="801"/>
                </a:lnTo>
                <a:cubicBezTo>
                  <a:pt x="468" y="801"/>
                  <a:pt x="468" y="801"/>
                  <a:pt x="468" y="801"/>
                </a:cubicBezTo>
                <a:cubicBezTo>
                  <a:pt x="468" y="693"/>
                  <a:pt x="468" y="693"/>
                  <a:pt x="468" y="693"/>
                </a:cubicBezTo>
                <a:cubicBezTo>
                  <a:pt x="468" y="675"/>
                  <a:pt x="477" y="666"/>
                  <a:pt x="486" y="666"/>
                </a:cubicBezTo>
                <a:cubicBezTo>
                  <a:pt x="504" y="657"/>
                  <a:pt x="531" y="648"/>
                  <a:pt x="549" y="639"/>
                </a:cubicBezTo>
                <a:cubicBezTo>
                  <a:pt x="558" y="630"/>
                  <a:pt x="567" y="639"/>
                  <a:pt x="576" y="648"/>
                </a:cubicBezTo>
                <a:cubicBezTo>
                  <a:pt x="657" y="720"/>
                  <a:pt x="657" y="720"/>
                  <a:pt x="657" y="720"/>
                </a:cubicBezTo>
                <a:cubicBezTo>
                  <a:pt x="720" y="666"/>
                  <a:pt x="720" y="666"/>
                  <a:pt x="720" y="666"/>
                </a:cubicBezTo>
                <a:cubicBezTo>
                  <a:pt x="639" y="585"/>
                  <a:pt x="639" y="585"/>
                  <a:pt x="639" y="585"/>
                </a:cubicBezTo>
                <a:cubicBezTo>
                  <a:pt x="630" y="576"/>
                  <a:pt x="630" y="567"/>
                  <a:pt x="639" y="558"/>
                </a:cubicBezTo>
                <a:cubicBezTo>
                  <a:pt x="648" y="531"/>
                  <a:pt x="657" y="513"/>
                  <a:pt x="666" y="495"/>
                </a:cubicBezTo>
                <a:cubicBezTo>
                  <a:pt x="666" y="477"/>
                  <a:pt x="675" y="477"/>
                  <a:pt x="693" y="477"/>
                </a:cubicBezTo>
                <a:cubicBezTo>
                  <a:pt x="801" y="468"/>
                  <a:pt x="801" y="468"/>
                  <a:pt x="801" y="468"/>
                </a:cubicBezTo>
                <a:cubicBezTo>
                  <a:pt x="801" y="387"/>
                  <a:pt x="801" y="387"/>
                  <a:pt x="801" y="387"/>
                </a:cubicBezTo>
                <a:cubicBezTo>
                  <a:pt x="693" y="387"/>
                  <a:pt x="693" y="387"/>
                  <a:pt x="693" y="387"/>
                </a:cubicBezTo>
                <a:cubicBezTo>
                  <a:pt x="684" y="387"/>
                  <a:pt x="666" y="378"/>
                  <a:pt x="666" y="369"/>
                </a:cubicBezTo>
                <a:cubicBezTo>
                  <a:pt x="657" y="342"/>
                  <a:pt x="657" y="324"/>
                  <a:pt x="639" y="306"/>
                </a:cubicBezTo>
                <a:cubicBezTo>
                  <a:pt x="639" y="288"/>
                  <a:pt x="639" y="279"/>
                  <a:pt x="648" y="270"/>
                </a:cubicBezTo>
                <a:cubicBezTo>
                  <a:pt x="720" y="198"/>
                  <a:pt x="720" y="198"/>
                  <a:pt x="720" y="198"/>
                </a:cubicBezTo>
                <a:cubicBezTo>
                  <a:pt x="657" y="135"/>
                  <a:pt x="657" y="135"/>
                  <a:pt x="657" y="135"/>
                </a:cubicBezTo>
                <a:cubicBezTo>
                  <a:pt x="585" y="207"/>
                  <a:pt x="585" y="207"/>
                  <a:pt x="585" y="207"/>
                </a:cubicBezTo>
                <a:cubicBezTo>
                  <a:pt x="576" y="216"/>
                  <a:pt x="567" y="216"/>
                  <a:pt x="558" y="216"/>
                </a:cubicBezTo>
                <a:cubicBezTo>
                  <a:pt x="531" y="198"/>
                  <a:pt x="513" y="189"/>
                  <a:pt x="486" y="180"/>
                </a:cubicBezTo>
                <a:cubicBezTo>
                  <a:pt x="477" y="180"/>
                  <a:pt x="468" y="171"/>
                  <a:pt x="468" y="153"/>
                </a:cubicBezTo>
                <a:cubicBezTo>
                  <a:pt x="468" y="63"/>
                  <a:pt x="468" y="63"/>
                  <a:pt x="468" y="63"/>
                </a:cubicBezTo>
                <a:cubicBezTo>
                  <a:pt x="387" y="63"/>
                  <a:pt x="387" y="63"/>
                  <a:pt x="387" y="63"/>
                </a:cubicBezTo>
                <a:cubicBezTo>
                  <a:pt x="387" y="153"/>
                  <a:pt x="387" y="153"/>
                  <a:pt x="387" y="153"/>
                </a:cubicBezTo>
                <a:cubicBezTo>
                  <a:pt x="387" y="171"/>
                  <a:pt x="378" y="180"/>
                  <a:pt x="360" y="180"/>
                </a:cubicBezTo>
                <a:cubicBezTo>
                  <a:pt x="342" y="189"/>
                  <a:pt x="315" y="198"/>
                  <a:pt x="297" y="216"/>
                </a:cubicBezTo>
                <a:cubicBezTo>
                  <a:pt x="279" y="216"/>
                  <a:pt x="270" y="216"/>
                  <a:pt x="261" y="207"/>
                </a:cubicBezTo>
                <a:cubicBezTo>
                  <a:pt x="189" y="144"/>
                  <a:pt x="189" y="144"/>
                  <a:pt x="189" y="144"/>
                </a:cubicBezTo>
                <a:cubicBezTo>
                  <a:pt x="135" y="198"/>
                  <a:pt x="135" y="198"/>
                  <a:pt x="135" y="198"/>
                </a:cubicBezTo>
                <a:cubicBezTo>
                  <a:pt x="207" y="270"/>
                  <a:pt x="207" y="270"/>
                  <a:pt x="207" y="270"/>
                </a:cubicBezTo>
                <a:cubicBezTo>
                  <a:pt x="216" y="279"/>
                  <a:pt x="216" y="288"/>
                  <a:pt x="207" y="306"/>
                </a:cubicBezTo>
                <a:cubicBezTo>
                  <a:pt x="198" y="324"/>
                  <a:pt x="189" y="342"/>
                  <a:pt x="180" y="369"/>
                </a:cubicBezTo>
                <a:cubicBezTo>
                  <a:pt x="180" y="378"/>
                  <a:pt x="171" y="387"/>
                  <a:pt x="153" y="387"/>
                </a:cubicBezTo>
                <a:cubicBezTo>
                  <a:pt x="54" y="387"/>
                  <a:pt x="54" y="387"/>
                  <a:pt x="54" y="387"/>
                </a:cubicBezTo>
                <a:cubicBezTo>
                  <a:pt x="54" y="477"/>
                  <a:pt x="54" y="477"/>
                  <a:pt x="54" y="477"/>
                </a:cubicBezTo>
                <a:cubicBezTo>
                  <a:pt x="162" y="477"/>
                  <a:pt x="162" y="477"/>
                  <a:pt x="162" y="477"/>
                </a:cubicBezTo>
                <a:cubicBezTo>
                  <a:pt x="171" y="477"/>
                  <a:pt x="180" y="486"/>
                  <a:pt x="189" y="495"/>
                </a:cubicBezTo>
                <a:cubicBezTo>
                  <a:pt x="189" y="513"/>
                  <a:pt x="198" y="531"/>
                  <a:pt x="216" y="558"/>
                </a:cubicBezTo>
                <a:cubicBezTo>
                  <a:pt x="225" y="567"/>
                  <a:pt x="216" y="576"/>
                  <a:pt x="207" y="585"/>
                </a:cubicBezTo>
                <a:cubicBezTo>
                  <a:pt x="135" y="666"/>
                  <a:pt x="135" y="666"/>
                  <a:pt x="135" y="666"/>
                </a:cubicBezTo>
                <a:cubicBezTo>
                  <a:pt x="189" y="720"/>
                  <a:pt x="189" y="720"/>
                  <a:pt x="189" y="720"/>
                </a:cubicBezTo>
                <a:cubicBezTo>
                  <a:pt x="270" y="648"/>
                  <a:pt x="270" y="648"/>
                  <a:pt x="270" y="648"/>
                </a:cubicBezTo>
                <a:cubicBezTo>
                  <a:pt x="279" y="639"/>
                  <a:pt x="297" y="630"/>
                  <a:pt x="306" y="639"/>
                </a:cubicBezTo>
                <a:cubicBezTo>
                  <a:pt x="324" y="648"/>
                  <a:pt x="342" y="657"/>
                  <a:pt x="360" y="666"/>
                </a:cubicBezTo>
                <a:cubicBezTo>
                  <a:pt x="378" y="666"/>
                  <a:pt x="387" y="675"/>
                  <a:pt x="387" y="693"/>
                </a:cubicBezTo>
                <a:lnTo>
                  <a:pt x="387" y="801"/>
                </a:lnTo>
                <a:close/>
              </a:path>
            </a:pathLst>
          </a:custGeom>
          <a:solidFill>
            <a:srgbClr val="364556"/>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65" name="Freeform 494"/>
          <p:cNvSpPr>
            <a:spLocks noChangeArrowheads="1"/>
          </p:cNvSpPr>
          <p:nvPr userDrawn="1"/>
        </p:nvSpPr>
        <p:spPr bwMode="auto">
          <a:xfrm>
            <a:off x="10451030" y="3711655"/>
            <a:ext cx="622074" cy="581343"/>
          </a:xfrm>
          <a:custGeom>
            <a:avLst/>
            <a:gdLst>
              <a:gd name="T0" fmla="*/ 702 w 739"/>
              <a:gd name="T1" fmla="*/ 0 h 694"/>
              <a:gd name="T2" fmla="*/ 702 w 739"/>
              <a:gd name="T3" fmla="*/ 0 h 694"/>
              <a:gd name="T4" fmla="*/ 693 w 739"/>
              <a:gd name="T5" fmla="*/ 0 h 694"/>
              <a:gd name="T6" fmla="*/ 378 w 739"/>
              <a:gd name="T7" fmla="*/ 45 h 694"/>
              <a:gd name="T8" fmla="*/ 369 w 739"/>
              <a:gd name="T9" fmla="*/ 45 h 694"/>
              <a:gd name="T10" fmla="*/ 360 w 739"/>
              <a:gd name="T11" fmla="*/ 36 h 694"/>
              <a:gd name="T12" fmla="*/ 45 w 739"/>
              <a:gd name="T13" fmla="*/ 0 h 694"/>
              <a:gd name="T14" fmla="*/ 36 w 739"/>
              <a:gd name="T15" fmla="*/ 0 h 694"/>
              <a:gd name="T16" fmla="*/ 0 w 739"/>
              <a:gd name="T17" fmla="*/ 36 h 694"/>
              <a:gd name="T18" fmla="*/ 0 w 739"/>
              <a:gd name="T19" fmla="*/ 108 h 694"/>
              <a:gd name="T20" fmla="*/ 0 w 739"/>
              <a:gd name="T21" fmla="*/ 522 h 694"/>
              <a:gd name="T22" fmla="*/ 0 w 739"/>
              <a:gd name="T23" fmla="*/ 585 h 694"/>
              <a:gd name="T24" fmla="*/ 36 w 739"/>
              <a:gd name="T25" fmla="*/ 621 h 694"/>
              <a:gd name="T26" fmla="*/ 351 w 739"/>
              <a:gd name="T27" fmla="*/ 693 h 694"/>
              <a:gd name="T28" fmla="*/ 360 w 739"/>
              <a:gd name="T29" fmla="*/ 693 h 694"/>
              <a:gd name="T30" fmla="*/ 369 w 739"/>
              <a:gd name="T31" fmla="*/ 693 h 694"/>
              <a:gd name="T32" fmla="*/ 378 w 739"/>
              <a:gd name="T33" fmla="*/ 693 h 694"/>
              <a:gd name="T34" fmla="*/ 387 w 739"/>
              <a:gd name="T35" fmla="*/ 693 h 694"/>
              <a:gd name="T36" fmla="*/ 702 w 739"/>
              <a:gd name="T37" fmla="*/ 621 h 694"/>
              <a:gd name="T38" fmla="*/ 738 w 739"/>
              <a:gd name="T39" fmla="*/ 585 h 694"/>
              <a:gd name="T40" fmla="*/ 738 w 739"/>
              <a:gd name="T41" fmla="*/ 459 h 694"/>
              <a:gd name="T42" fmla="*/ 738 w 739"/>
              <a:gd name="T43" fmla="*/ 459 h 694"/>
              <a:gd name="T44" fmla="*/ 738 w 739"/>
              <a:gd name="T45" fmla="*/ 45 h 694"/>
              <a:gd name="T46" fmla="*/ 702 w 739"/>
              <a:gd name="T47" fmla="*/ 0 h 694"/>
              <a:gd name="T48" fmla="*/ 54 w 739"/>
              <a:gd name="T49" fmla="*/ 522 h 694"/>
              <a:gd name="T50" fmla="*/ 54 w 739"/>
              <a:gd name="T51" fmla="*/ 522 h 694"/>
              <a:gd name="T52" fmla="*/ 54 w 739"/>
              <a:gd name="T53" fmla="*/ 117 h 694"/>
              <a:gd name="T54" fmla="*/ 54 w 739"/>
              <a:gd name="T55" fmla="*/ 117 h 694"/>
              <a:gd name="T56" fmla="*/ 54 w 739"/>
              <a:gd name="T57" fmla="*/ 54 h 694"/>
              <a:gd name="T58" fmla="*/ 342 w 739"/>
              <a:gd name="T59" fmla="*/ 90 h 694"/>
              <a:gd name="T60" fmla="*/ 342 w 739"/>
              <a:gd name="T61" fmla="*/ 243 h 694"/>
              <a:gd name="T62" fmla="*/ 342 w 739"/>
              <a:gd name="T63" fmla="*/ 630 h 694"/>
              <a:gd name="T64" fmla="*/ 54 w 739"/>
              <a:gd name="T65" fmla="*/ 567 h 694"/>
              <a:gd name="T66" fmla="*/ 54 w 739"/>
              <a:gd name="T67" fmla="*/ 522 h 694"/>
              <a:gd name="T68" fmla="*/ 684 w 739"/>
              <a:gd name="T69" fmla="*/ 459 h 694"/>
              <a:gd name="T70" fmla="*/ 684 w 739"/>
              <a:gd name="T71" fmla="*/ 459 h 694"/>
              <a:gd name="T72" fmla="*/ 675 w 739"/>
              <a:gd name="T73" fmla="*/ 567 h 694"/>
              <a:gd name="T74" fmla="*/ 396 w 739"/>
              <a:gd name="T75" fmla="*/ 639 h 694"/>
              <a:gd name="T76" fmla="*/ 396 w 739"/>
              <a:gd name="T77" fmla="*/ 243 h 694"/>
              <a:gd name="T78" fmla="*/ 396 w 739"/>
              <a:gd name="T79" fmla="*/ 117 h 694"/>
              <a:gd name="T80" fmla="*/ 396 w 739"/>
              <a:gd name="T81" fmla="*/ 117 h 694"/>
              <a:gd name="T82" fmla="*/ 396 w 739"/>
              <a:gd name="T83" fmla="*/ 90 h 694"/>
              <a:gd name="T84" fmla="*/ 684 w 739"/>
              <a:gd name="T85" fmla="*/ 63 h 694"/>
              <a:gd name="T86" fmla="*/ 684 w 739"/>
              <a:gd name="T87" fmla="*/ 459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39" h="694">
                <a:moveTo>
                  <a:pt x="702" y="0"/>
                </a:moveTo>
                <a:lnTo>
                  <a:pt x="702" y="0"/>
                </a:lnTo>
                <a:cubicBezTo>
                  <a:pt x="693" y="0"/>
                  <a:pt x="693" y="0"/>
                  <a:pt x="693" y="0"/>
                </a:cubicBezTo>
                <a:cubicBezTo>
                  <a:pt x="378" y="45"/>
                  <a:pt x="378" y="45"/>
                  <a:pt x="378" y="45"/>
                </a:cubicBezTo>
                <a:cubicBezTo>
                  <a:pt x="369" y="45"/>
                  <a:pt x="369" y="45"/>
                  <a:pt x="369" y="45"/>
                </a:cubicBezTo>
                <a:lnTo>
                  <a:pt x="360" y="36"/>
                </a:lnTo>
                <a:cubicBezTo>
                  <a:pt x="45" y="0"/>
                  <a:pt x="45" y="0"/>
                  <a:pt x="45" y="0"/>
                </a:cubicBezTo>
                <a:cubicBezTo>
                  <a:pt x="36" y="0"/>
                  <a:pt x="36" y="0"/>
                  <a:pt x="36" y="0"/>
                </a:cubicBezTo>
                <a:cubicBezTo>
                  <a:pt x="18" y="0"/>
                  <a:pt x="0" y="18"/>
                  <a:pt x="0" y="36"/>
                </a:cubicBezTo>
                <a:cubicBezTo>
                  <a:pt x="0" y="108"/>
                  <a:pt x="0" y="108"/>
                  <a:pt x="0" y="108"/>
                </a:cubicBezTo>
                <a:cubicBezTo>
                  <a:pt x="0" y="522"/>
                  <a:pt x="0" y="522"/>
                  <a:pt x="0" y="522"/>
                </a:cubicBezTo>
                <a:cubicBezTo>
                  <a:pt x="0" y="585"/>
                  <a:pt x="0" y="585"/>
                  <a:pt x="0" y="585"/>
                </a:cubicBezTo>
                <a:cubicBezTo>
                  <a:pt x="0" y="603"/>
                  <a:pt x="18" y="621"/>
                  <a:pt x="36" y="621"/>
                </a:cubicBezTo>
                <a:cubicBezTo>
                  <a:pt x="351" y="693"/>
                  <a:pt x="351" y="693"/>
                  <a:pt x="351" y="693"/>
                </a:cubicBezTo>
                <a:lnTo>
                  <a:pt x="360" y="693"/>
                </a:lnTo>
                <a:cubicBezTo>
                  <a:pt x="360" y="693"/>
                  <a:pt x="360" y="693"/>
                  <a:pt x="369" y="693"/>
                </a:cubicBezTo>
                <a:cubicBezTo>
                  <a:pt x="369" y="693"/>
                  <a:pt x="369" y="693"/>
                  <a:pt x="378" y="693"/>
                </a:cubicBezTo>
                <a:cubicBezTo>
                  <a:pt x="378" y="693"/>
                  <a:pt x="378" y="693"/>
                  <a:pt x="387" y="693"/>
                </a:cubicBezTo>
                <a:cubicBezTo>
                  <a:pt x="702" y="621"/>
                  <a:pt x="702" y="621"/>
                  <a:pt x="702" y="621"/>
                </a:cubicBezTo>
                <a:cubicBezTo>
                  <a:pt x="720" y="621"/>
                  <a:pt x="738" y="603"/>
                  <a:pt x="738" y="585"/>
                </a:cubicBezTo>
                <a:cubicBezTo>
                  <a:pt x="738" y="459"/>
                  <a:pt x="738" y="459"/>
                  <a:pt x="738" y="459"/>
                </a:cubicBezTo>
                <a:lnTo>
                  <a:pt x="738" y="459"/>
                </a:lnTo>
                <a:cubicBezTo>
                  <a:pt x="738" y="45"/>
                  <a:pt x="738" y="45"/>
                  <a:pt x="738" y="45"/>
                </a:cubicBezTo>
                <a:cubicBezTo>
                  <a:pt x="738" y="18"/>
                  <a:pt x="720" y="0"/>
                  <a:pt x="702" y="0"/>
                </a:cubicBezTo>
                <a:close/>
                <a:moveTo>
                  <a:pt x="54" y="522"/>
                </a:moveTo>
                <a:lnTo>
                  <a:pt x="54" y="522"/>
                </a:lnTo>
                <a:cubicBezTo>
                  <a:pt x="54" y="117"/>
                  <a:pt x="54" y="117"/>
                  <a:pt x="54" y="117"/>
                </a:cubicBezTo>
                <a:lnTo>
                  <a:pt x="54" y="117"/>
                </a:lnTo>
                <a:cubicBezTo>
                  <a:pt x="54" y="54"/>
                  <a:pt x="54" y="54"/>
                  <a:pt x="54" y="54"/>
                </a:cubicBezTo>
                <a:cubicBezTo>
                  <a:pt x="342" y="90"/>
                  <a:pt x="342" y="90"/>
                  <a:pt x="342" y="90"/>
                </a:cubicBezTo>
                <a:cubicBezTo>
                  <a:pt x="342" y="243"/>
                  <a:pt x="342" y="243"/>
                  <a:pt x="342" y="243"/>
                </a:cubicBezTo>
                <a:cubicBezTo>
                  <a:pt x="342" y="630"/>
                  <a:pt x="342" y="630"/>
                  <a:pt x="342" y="630"/>
                </a:cubicBezTo>
                <a:cubicBezTo>
                  <a:pt x="54" y="567"/>
                  <a:pt x="54" y="567"/>
                  <a:pt x="54" y="567"/>
                </a:cubicBezTo>
                <a:lnTo>
                  <a:pt x="54" y="522"/>
                </a:lnTo>
                <a:close/>
                <a:moveTo>
                  <a:pt x="684" y="459"/>
                </a:moveTo>
                <a:lnTo>
                  <a:pt x="684" y="459"/>
                </a:lnTo>
                <a:cubicBezTo>
                  <a:pt x="675" y="567"/>
                  <a:pt x="675" y="567"/>
                  <a:pt x="675" y="567"/>
                </a:cubicBezTo>
                <a:cubicBezTo>
                  <a:pt x="396" y="639"/>
                  <a:pt x="396" y="639"/>
                  <a:pt x="396" y="639"/>
                </a:cubicBezTo>
                <a:cubicBezTo>
                  <a:pt x="396" y="243"/>
                  <a:pt x="396" y="243"/>
                  <a:pt x="396" y="243"/>
                </a:cubicBezTo>
                <a:cubicBezTo>
                  <a:pt x="396" y="117"/>
                  <a:pt x="396" y="117"/>
                  <a:pt x="396" y="117"/>
                </a:cubicBezTo>
                <a:lnTo>
                  <a:pt x="396" y="117"/>
                </a:lnTo>
                <a:cubicBezTo>
                  <a:pt x="396" y="90"/>
                  <a:pt x="396" y="90"/>
                  <a:pt x="396" y="90"/>
                </a:cubicBezTo>
                <a:cubicBezTo>
                  <a:pt x="684" y="63"/>
                  <a:pt x="684" y="63"/>
                  <a:pt x="684" y="63"/>
                </a:cubicBezTo>
                <a:lnTo>
                  <a:pt x="684" y="459"/>
                </a:lnTo>
                <a:close/>
              </a:path>
            </a:pathLst>
          </a:custGeom>
          <a:solidFill>
            <a:srgbClr val="364556"/>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66" name="Freeform 495"/>
          <p:cNvSpPr>
            <a:spLocks noChangeArrowheads="1"/>
          </p:cNvSpPr>
          <p:nvPr userDrawn="1"/>
        </p:nvSpPr>
        <p:spPr bwMode="auto">
          <a:xfrm>
            <a:off x="10576927" y="5196486"/>
            <a:ext cx="355472" cy="666507"/>
          </a:xfrm>
          <a:custGeom>
            <a:avLst/>
            <a:gdLst>
              <a:gd name="T0" fmla="*/ 216 w 424"/>
              <a:gd name="T1" fmla="*/ 791 h 792"/>
              <a:gd name="T2" fmla="*/ 216 w 424"/>
              <a:gd name="T3" fmla="*/ 791 h 792"/>
              <a:gd name="T4" fmla="*/ 0 w 424"/>
              <a:gd name="T5" fmla="*/ 585 h 792"/>
              <a:gd name="T6" fmla="*/ 0 w 424"/>
              <a:gd name="T7" fmla="*/ 180 h 792"/>
              <a:gd name="T8" fmla="*/ 27 w 424"/>
              <a:gd name="T9" fmla="*/ 153 h 792"/>
              <a:gd name="T10" fmla="*/ 27 w 424"/>
              <a:gd name="T11" fmla="*/ 153 h 792"/>
              <a:gd name="T12" fmla="*/ 54 w 424"/>
              <a:gd name="T13" fmla="*/ 180 h 792"/>
              <a:gd name="T14" fmla="*/ 54 w 424"/>
              <a:gd name="T15" fmla="*/ 585 h 792"/>
              <a:gd name="T16" fmla="*/ 216 w 424"/>
              <a:gd name="T17" fmla="*/ 737 h 792"/>
              <a:gd name="T18" fmla="*/ 369 w 424"/>
              <a:gd name="T19" fmla="*/ 585 h 792"/>
              <a:gd name="T20" fmla="*/ 369 w 424"/>
              <a:gd name="T21" fmla="*/ 468 h 792"/>
              <a:gd name="T22" fmla="*/ 369 w 424"/>
              <a:gd name="T23" fmla="*/ 468 h 792"/>
              <a:gd name="T24" fmla="*/ 369 w 424"/>
              <a:gd name="T25" fmla="*/ 234 h 792"/>
              <a:gd name="T26" fmla="*/ 369 w 424"/>
              <a:gd name="T27" fmla="*/ 153 h 792"/>
              <a:gd name="T28" fmla="*/ 279 w 424"/>
              <a:gd name="T29" fmla="*/ 54 h 792"/>
              <a:gd name="T30" fmla="*/ 180 w 424"/>
              <a:gd name="T31" fmla="*/ 153 h 792"/>
              <a:gd name="T32" fmla="*/ 180 w 424"/>
              <a:gd name="T33" fmla="*/ 234 h 792"/>
              <a:gd name="T34" fmla="*/ 180 w 424"/>
              <a:gd name="T35" fmla="*/ 539 h 792"/>
              <a:gd name="T36" fmla="*/ 180 w 424"/>
              <a:gd name="T37" fmla="*/ 585 h 792"/>
              <a:gd name="T38" fmla="*/ 216 w 424"/>
              <a:gd name="T39" fmla="*/ 611 h 792"/>
              <a:gd name="T40" fmla="*/ 243 w 424"/>
              <a:gd name="T41" fmla="*/ 585 h 792"/>
              <a:gd name="T42" fmla="*/ 243 w 424"/>
              <a:gd name="T43" fmla="*/ 180 h 792"/>
              <a:gd name="T44" fmla="*/ 279 w 424"/>
              <a:gd name="T45" fmla="*/ 153 h 792"/>
              <a:gd name="T46" fmla="*/ 279 w 424"/>
              <a:gd name="T47" fmla="*/ 153 h 792"/>
              <a:gd name="T48" fmla="*/ 306 w 424"/>
              <a:gd name="T49" fmla="*/ 180 h 792"/>
              <a:gd name="T50" fmla="*/ 306 w 424"/>
              <a:gd name="T51" fmla="*/ 585 h 792"/>
              <a:gd name="T52" fmla="*/ 216 w 424"/>
              <a:gd name="T53" fmla="*/ 666 h 792"/>
              <a:gd name="T54" fmla="*/ 126 w 424"/>
              <a:gd name="T55" fmla="*/ 585 h 792"/>
              <a:gd name="T56" fmla="*/ 126 w 424"/>
              <a:gd name="T57" fmla="*/ 539 h 792"/>
              <a:gd name="T58" fmla="*/ 126 w 424"/>
              <a:gd name="T59" fmla="*/ 234 h 792"/>
              <a:gd name="T60" fmla="*/ 126 w 424"/>
              <a:gd name="T61" fmla="*/ 153 h 792"/>
              <a:gd name="T62" fmla="*/ 279 w 424"/>
              <a:gd name="T63" fmla="*/ 0 h 792"/>
              <a:gd name="T64" fmla="*/ 423 w 424"/>
              <a:gd name="T65" fmla="*/ 153 h 792"/>
              <a:gd name="T66" fmla="*/ 423 w 424"/>
              <a:gd name="T67" fmla="*/ 234 h 792"/>
              <a:gd name="T68" fmla="*/ 423 w 424"/>
              <a:gd name="T69" fmla="*/ 234 h 792"/>
              <a:gd name="T70" fmla="*/ 423 w 424"/>
              <a:gd name="T71" fmla="*/ 468 h 792"/>
              <a:gd name="T72" fmla="*/ 423 w 424"/>
              <a:gd name="T73" fmla="*/ 585 h 792"/>
              <a:gd name="T74" fmla="*/ 216 w 424"/>
              <a:gd name="T75" fmla="*/ 791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792">
                <a:moveTo>
                  <a:pt x="216" y="791"/>
                </a:moveTo>
                <a:lnTo>
                  <a:pt x="216" y="791"/>
                </a:lnTo>
                <a:cubicBezTo>
                  <a:pt x="99" y="791"/>
                  <a:pt x="0" y="702"/>
                  <a:pt x="0" y="585"/>
                </a:cubicBezTo>
                <a:cubicBezTo>
                  <a:pt x="0" y="180"/>
                  <a:pt x="0" y="180"/>
                  <a:pt x="0" y="180"/>
                </a:cubicBezTo>
                <a:cubicBezTo>
                  <a:pt x="0" y="162"/>
                  <a:pt x="18" y="153"/>
                  <a:pt x="27" y="153"/>
                </a:cubicBezTo>
                <a:lnTo>
                  <a:pt x="27" y="153"/>
                </a:lnTo>
                <a:cubicBezTo>
                  <a:pt x="45" y="153"/>
                  <a:pt x="54" y="162"/>
                  <a:pt x="54" y="180"/>
                </a:cubicBezTo>
                <a:cubicBezTo>
                  <a:pt x="54" y="585"/>
                  <a:pt x="54" y="585"/>
                  <a:pt x="54" y="585"/>
                </a:cubicBezTo>
                <a:cubicBezTo>
                  <a:pt x="54" y="674"/>
                  <a:pt x="126" y="737"/>
                  <a:pt x="216" y="737"/>
                </a:cubicBezTo>
                <a:cubicBezTo>
                  <a:pt x="297" y="737"/>
                  <a:pt x="369" y="674"/>
                  <a:pt x="369" y="585"/>
                </a:cubicBezTo>
                <a:cubicBezTo>
                  <a:pt x="369" y="468"/>
                  <a:pt x="369" y="468"/>
                  <a:pt x="369" y="468"/>
                </a:cubicBezTo>
                <a:lnTo>
                  <a:pt x="369" y="468"/>
                </a:lnTo>
                <a:cubicBezTo>
                  <a:pt x="369" y="234"/>
                  <a:pt x="369" y="234"/>
                  <a:pt x="369" y="234"/>
                </a:cubicBezTo>
                <a:cubicBezTo>
                  <a:pt x="369" y="153"/>
                  <a:pt x="369" y="153"/>
                  <a:pt x="369" y="153"/>
                </a:cubicBezTo>
                <a:cubicBezTo>
                  <a:pt x="369" y="99"/>
                  <a:pt x="324" y="54"/>
                  <a:pt x="279" y="54"/>
                </a:cubicBezTo>
                <a:cubicBezTo>
                  <a:pt x="225" y="54"/>
                  <a:pt x="180" y="99"/>
                  <a:pt x="180" y="153"/>
                </a:cubicBezTo>
                <a:cubicBezTo>
                  <a:pt x="180" y="234"/>
                  <a:pt x="180" y="234"/>
                  <a:pt x="180" y="234"/>
                </a:cubicBezTo>
                <a:cubicBezTo>
                  <a:pt x="180" y="539"/>
                  <a:pt x="180" y="539"/>
                  <a:pt x="180" y="539"/>
                </a:cubicBezTo>
                <a:cubicBezTo>
                  <a:pt x="180" y="585"/>
                  <a:pt x="180" y="585"/>
                  <a:pt x="180" y="585"/>
                </a:cubicBezTo>
                <a:cubicBezTo>
                  <a:pt x="180" y="603"/>
                  <a:pt x="198" y="611"/>
                  <a:pt x="216" y="611"/>
                </a:cubicBezTo>
                <a:cubicBezTo>
                  <a:pt x="234" y="611"/>
                  <a:pt x="243" y="603"/>
                  <a:pt x="243" y="585"/>
                </a:cubicBezTo>
                <a:cubicBezTo>
                  <a:pt x="243" y="180"/>
                  <a:pt x="243" y="180"/>
                  <a:pt x="243" y="180"/>
                </a:cubicBezTo>
                <a:cubicBezTo>
                  <a:pt x="243" y="171"/>
                  <a:pt x="261" y="153"/>
                  <a:pt x="279" y="153"/>
                </a:cubicBezTo>
                <a:lnTo>
                  <a:pt x="279" y="153"/>
                </a:lnTo>
                <a:cubicBezTo>
                  <a:pt x="288" y="153"/>
                  <a:pt x="306" y="171"/>
                  <a:pt x="306" y="180"/>
                </a:cubicBezTo>
                <a:cubicBezTo>
                  <a:pt x="306" y="585"/>
                  <a:pt x="306" y="585"/>
                  <a:pt x="306" y="585"/>
                </a:cubicBezTo>
                <a:cubicBezTo>
                  <a:pt x="306" y="630"/>
                  <a:pt x="261" y="666"/>
                  <a:pt x="216" y="666"/>
                </a:cubicBezTo>
                <a:cubicBezTo>
                  <a:pt x="162" y="666"/>
                  <a:pt x="126" y="630"/>
                  <a:pt x="126" y="585"/>
                </a:cubicBezTo>
                <a:cubicBezTo>
                  <a:pt x="126" y="539"/>
                  <a:pt x="126" y="539"/>
                  <a:pt x="126" y="539"/>
                </a:cubicBezTo>
                <a:cubicBezTo>
                  <a:pt x="126" y="234"/>
                  <a:pt x="126" y="234"/>
                  <a:pt x="126" y="234"/>
                </a:cubicBezTo>
                <a:cubicBezTo>
                  <a:pt x="126" y="153"/>
                  <a:pt x="126" y="153"/>
                  <a:pt x="126" y="153"/>
                </a:cubicBezTo>
                <a:cubicBezTo>
                  <a:pt x="126" y="63"/>
                  <a:pt x="189" y="0"/>
                  <a:pt x="279" y="0"/>
                </a:cubicBezTo>
                <a:cubicBezTo>
                  <a:pt x="360" y="0"/>
                  <a:pt x="423" y="63"/>
                  <a:pt x="423" y="153"/>
                </a:cubicBezTo>
                <a:cubicBezTo>
                  <a:pt x="423" y="234"/>
                  <a:pt x="423" y="234"/>
                  <a:pt x="423" y="234"/>
                </a:cubicBezTo>
                <a:lnTo>
                  <a:pt x="423" y="234"/>
                </a:lnTo>
                <a:cubicBezTo>
                  <a:pt x="423" y="468"/>
                  <a:pt x="423" y="468"/>
                  <a:pt x="423" y="468"/>
                </a:cubicBezTo>
                <a:cubicBezTo>
                  <a:pt x="423" y="585"/>
                  <a:pt x="423" y="585"/>
                  <a:pt x="423" y="585"/>
                </a:cubicBezTo>
                <a:cubicBezTo>
                  <a:pt x="423" y="702"/>
                  <a:pt x="333" y="791"/>
                  <a:pt x="216" y="791"/>
                </a:cubicBezTo>
              </a:path>
            </a:pathLst>
          </a:custGeom>
          <a:solidFill>
            <a:srgbClr val="364556"/>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67" name="Freeform 496"/>
          <p:cNvSpPr>
            <a:spLocks noChangeArrowheads="1"/>
          </p:cNvSpPr>
          <p:nvPr userDrawn="1"/>
        </p:nvSpPr>
        <p:spPr bwMode="auto">
          <a:xfrm>
            <a:off x="10610252" y="6510985"/>
            <a:ext cx="303632" cy="499883"/>
          </a:xfrm>
          <a:custGeom>
            <a:avLst/>
            <a:gdLst>
              <a:gd name="T0" fmla="*/ 0 w 361"/>
              <a:gd name="T1" fmla="*/ 279 h 594"/>
              <a:gd name="T2" fmla="*/ 0 w 361"/>
              <a:gd name="T3" fmla="*/ 279 h 594"/>
              <a:gd name="T4" fmla="*/ 0 w 361"/>
              <a:gd name="T5" fmla="*/ 279 h 594"/>
              <a:gd name="T6" fmla="*/ 0 w 361"/>
              <a:gd name="T7" fmla="*/ 414 h 594"/>
              <a:gd name="T8" fmla="*/ 54 w 361"/>
              <a:gd name="T9" fmla="*/ 540 h 594"/>
              <a:gd name="T10" fmla="*/ 180 w 361"/>
              <a:gd name="T11" fmla="*/ 593 h 594"/>
              <a:gd name="T12" fmla="*/ 180 w 361"/>
              <a:gd name="T13" fmla="*/ 593 h 594"/>
              <a:gd name="T14" fmla="*/ 360 w 361"/>
              <a:gd name="T15" fmla="*/ 414 h 594"/>
              <a:gd name="T16" fmla="*/ 360 w 361"/>
              <a:gd name="T17" fmla="*/ 288 h 594"/>
              <a:gd name="T18" fmla="*/ 360 w 361"/>
              <a:gd name="T19" fmla="*/ 279 h 594"/>
              <a:gd name="T20" fmla="*/ 360 w 361"/>
              <a:gd name="T21" fmla="*/ 279 h 594"/>
              <a:gd name="T22" fmla="*/ 360 w 361"/>
              <a:gd name="T23" fmla="*/ 180 h 594"/>
              <a:gd name="T24" fmla="*/ 306 w 361"/>
              <a:gd name="T25" fmla="*/ 54 h 594"/>
              <a:gd name="T26" fmla="*/ 180 w 361"/>
              <a:gd name="T27" fmla="*/ 0 h 594"/>
              <a:gd name="T28" fmla="*/ 180 w 361"/>
              <a:gd name="T29" fmla="*/ 0 h 594"/>
              <a:gd name="T30" fmla="*/ 54 w 361"/>
              <a:gd name="T31" fmla="*/ 54 h 594"/>
              <a:gd name="T32" fmla="*/ 0 w 361"/>
              <a:gd name="T33" fmla="*/ 180 h 594"/>
              <a:gd name="T34" fmla="*/ 0 w 361"/>
              <a:gd name="T35" fmla="*/ 279 h 594"/>
              <a:gd name="T36" fmla="*/ 90 w 361"/>
              <a:gd name="T37" fmla="*/ 90 h 594"/>
              <a:gd name="T38" fmla="*/ 90 w 361"/>
              <a:gd name="T39" fmla="*/ 90 h 594"/>
              <a:gd name="T40" fmla="*/ 180 w 361"/>
              <a:gd name="T41" fmla="*/ 54 h 594"/>
              <a:gd name="T42" fmla="*/ 180 w 361"/>
              <a:gd name="T43" fmla="*/ 54 h 594"/>
              <a:gd name="T44" fmla="*/ 270 w 361"/>
              <a:gd name="T45" fmla="*/ 90 h 594"/>
              <a:gd name="T46" fmla="*/ 306 w 361"/>
              <a:gd name="T47" fmla="*/ 180 h 594"/>
              <a:gd name="T48" fmla="*/ 306 w 361"/>
              <a:gd name="T49" fmla="*/ 279 h 594"/>
              <a:gd name="T50" fmla="*/ 306 w 361"/>
              <a:gd name="T51" fmla="*/ 288 h 594"/>
              <a:gd name="T52" fmla="*/ 306 w 361"/>
              <a:gd name="T53" fmla="*/ 288 h 594"/>
              <a:gd name="T54" fmla="*/ 306 w 361"/>
              <a:gd name="T55" fmla="*/ 414 h 594"/>
              <a:gd name="T56" fmla="*/ 180 w 361"/>
              <a:gd name="T57" fmla="*/ 540 h 594"/>
              <a:gd name="T58" fmla="*/ 180 w 361"/>
              <a:gd name="T59" fmla="*/ 540 h 594"/>
              <a:gd name="T60" fmla="*/ 90 w 361"/>
              <a:gd name="T61" fmla="*/ 504 h 594"/>
              <a:gd name="T62" fmla="*/ 54 w 361"/>
              <a:gd name="T63" fmla="*/ 414 h 594"/>
              <a:gd name="T64" fmla="*/ 54 w 361"/>
              <a:gd name="T65" fmla="*/ 288 h 594"/>
              <a:gd name="T66" fmla="*/ 54 w 361"/>
              <a:gd name="T67" fmla="*/ 279 h 594"/>
              <a:gd name="T68" fmla="*/ 54 w 361"/>
              <a:gd name="T69" fmla="*/ 279 h 594"/>
              <a:gd name="T70" fmla="*/ 54 w 361"/>
              <a:gd name="T71" fmla="*/ 180 h 594"/>
              <a:gd name="T72" fmla="*/ 90 w 361"/>
              <a:gd name="T73" fmla="*/ 9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1" h="594">
                <a:moveTo>
                  <a:pt x="0" y="279"/>
                </a:moveTo>
                <a:lnTo>
                  <a:pt x="0" y="279"/>
                </a:lnTo>
                <a:lnTo>
                  <a:pt x="0" y="279"/>
                </a:lnTo>
                <a:cubicBezTo>
                  <a:pt x="0" y="414"/>
                  <a:pt x="0" y="414"/>
                  <a:pt x="0" y="414"/>
                </a:cubicBezTo>
                <a:cubicBezTo>
                  <a:pt x="0" y="459"/>
                  <a:pt x="18" y="504"/>
                  <a:pt x="54" y="540"/>
                </a:cubicBezTo>
                <a:cubicBezTo>
                  <a:pt x="81" y="576"/>
                  <a:pt x="126" y="593"/>
                  <a:pt x="180" y="593"/>
                </a:cubicBezTo>
                <a:lnTo>
                  <a:pt x="180" y="593"/>
                </a:lnTo>
                <a:cubicBezTo>
                  <a:pt x="279" y="593"/>
                  <a:pt x="360" y="513"/>
                  <a:pt x="360" y="414"/>
                </a:cubicBezTo>
                <a:cubicBezTo>
                  <a:pt x="360" y="288"/>
                  <a:pt x="360" y="288"/>
                  <a:pt x="360" y="288"/>
                </a:cubicBezTo>
                <a:cubicBezTo>
                  <a:pt x="360" y="279"/>
                  <a:pt x="360" y="279"/>
                  <a:pt x="360" y="279"/>
                </a:cubicBezTo>
                <a:lnTo>
                  <a:pt x="360" y="279"/>
                </a:lnTo>
                <a:cubicBezTo>
                  <a:pt x="360" y="180"/>
                  <a:pt x="360" y="180"/>
                  <a:pt x="360" y="180"/>
                </a:cubicBezTo>
                <a:cubicBezTo>
                  <a:pt x="360" y="135"/>
                  <a:pt x="342" y="90"/>
                  <a:pt x="306" y="54"/>
                </a:cubicBezTo>
                <a:cubicBezTo>
                  <a:pt x="270" y="18"/>
                  <a:pt x="225" y="0"/>
                  <a:pt x="180" y="0"/>
                </a:cubicBezTo>
                <a:lnTo>
                  <a:pt x="180" y="0"/>
                </a:lnTo>
                <a:cubicBezTo>
                  <a:pt x="126" y="0"/>
                  <a:pt x="81" y="18"/>
                  <a:pt x="54" y="54"/>
                </a:cubicBezTo>
                <a:cubicBezTo>
                  <a:pt x="18" y="90"/>
                  <a:pt x="0" y="135"/>
                  <a:pt x="0" y="180"/>
                </a:cubicBezTo>
                <a:cubicBezTo>
                  <a:pt x="0" y="279"/>
                  <a:pt x="0" y="279"/>
                  <a:pt x="0" y="279"/>
                </a:cubicBezTo>
                <a:close/>
                <a:moveTo>
                  <a:pt x="90" y="90"/>
                </a:moveTo>
                <a:lnTo>
                  <a:pt x="90" y="90"/>
                </a:lnTo>
                <a:cubicBezTo>
                  <a:pt x="117" y="72"/>
                  <a:pt x="144" y="54"/>
                  <a:pt x="180" y="54"/>
                </a:cubicBezTo>
                <a:lnTo>
                  <a:pt x="180" y="54"/>
                </a:lnTo>
                <a:cubicBezTo>
                  <a:pt x="216" y="54"/>
                  <a:pt x="243" y="72"/>
                  <a:pt x="270" y="90"/>
                </a:cubicBezTo>
                <a:cubicBezTo>
                  <a:pt x="288" y="117"/>
                  <a:pt x="306" y="144"/>
                  <a:pt x="306" y="180"/>
                </a:cubicBezTo>
                <a:cubicBezTo>
                  <a:pt x="306" y="279"/>
                  <a:pt x="306" y="279"/>
                  <a:pt x="306" y="279"/>
                </a:cubicBezTo>
                <a:cubicBezTo>
                  <a:pt x="306" y="288"/>
                  <a:pt x="306" y="288"/>
                  <a:pt x="306" y="288"/>
                </a:cubicBezTo>
                <a:lnTo>
                  <a:pt x="306" y="288"/>
                </a:lnTo>
                <a:cubicBezTo>
                  <a:pt x="306" y="414"/>
                  <a:pt x="306" y="414"/>
                  <a:pt x="306" y="414"/>
                </a:cubicBezTo>
                <a:cubicBezTo>
                  <a:pt x="306" y="485"/>
                  <a:pt x="243" y="540"/>
                  <a:pt x="180" y="540"/>
                </a:cubicBezTo>
                <a:lnTo>
                  <a:pt x="180" y="540"/>
                </a:lnTo>
                <a:cubicBezTo>
                  <a:pt x="144" y="540"/>
                  <a:pt x="117" y="521"/>
                  <a:pt x="90" y="504"/>
                </a:cubicBezTo>
                <a:cubicBezTo>
                  <a:pt x="63" y="477"/>
                  <a:pt x="54" y="450"/>
                  <a:pt x="54" y="414"/>
                </a:cubicBezTo>
                <a:cubicBezTo>
                  <a:pt x="54" y="288"/>
                  <a:pt x="54" y="288"/>
                  <a:pt x="54" y="288"/>
                </a:cubicBezTo>
                <a:cubicBezTo>
                  <a:pt x="54" y="279"/>
                  <a:pt x="54" y="279"/>
                  <a:pt x="54" y="279"/>
                </a:cubicBezTo>
                <a:lnTo>
                  <a:pt x="54" y="279"/>
                </a:lnTo>
                <a:cubicBezTo>
                  <a:pt x="54" y="180"/>
                  <a:pt x="54" y="180"/>
                  <a:pt x="54" y="180"/>
                </a:cubicBezTo>
                <a:cubicBezTo>
                  <a:pt x="54" y="144"/>
                  <a:pt x="63" y="117"/>
                  <a:pt x="90" y="90"/>
                </a:cubicBezTo>
                <a:close/>
              </a:path>
            </a:pathLst>
          </a:custGeom>
          <a:solidFill>
            <a:srgbClr val="364556"/>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68" name="Freeform 497"/>
          <p:cNvSpPr>
            <a:spLocks noChangeArrowheads="1"/>
          </p:cNvSpPr>
          <p:nvPr userDrawn="1"/>
        </p:nvSpPr>
        <p:spPr bwMode="auto">
          <a:xfrm>
            <a:off x="10510275" y="6836832"/>
            <a:ext cx="492476" cy="392499"/>
          </a:xfrm>
          <a:custGeom>
            <a:avLst/>
            <a:gdLst>
              <a:gd name="T0" fmla="*/ 585 w 586"/>
              <a:gd name="T1" fmla="*/ 27 h 468"/>
              <a:gd name="T2" fmla="*/ 585 w 586"/>
              <a:gd name="T3" fmla="*/ 27 h 468"/>
              <a:gd name="T4" fmla="*/ 558 w 586"/>
              <a:gd name="T5" fmla="*/ 0 h 468"/>
              <a:gd name="T6" fmla="*/ 531 w 586"/>
              <a:gd name="T7" fmla="*/ 27 h 468"/>
              <a:gd name="T8" fmla="*/ 297 w 586"/>
              <a:gd name="T9" fmla="*/ 269 h 468"/>
              <a:gd name="T10" fmla="*/ 54 w 586"/>
              <a:gd name="T11" fmla="*/ 27 h 468"/>
              <a:gd name="T12" fmla="*/ 27 w 586"/>
              <a:gd name="T13" fmla="*/ 0 h 468"/>
              <a:gd name="T14" fmla="*/ 0 w 586"/>
              <a:gd name="T15" fmla="*/ 27 h 468"/>
              <a:gd name="T16" fmla="*/ 270 w 586"/>
              <a:gd name="T17" fmla="*/ 324 h 468"/>
              <a:gd name="T18" fmla="*/ 270 w 586"/>
              <a:gd name="T19" fmla="*/ 413 h 468"/>
              <a:gd name="T20" fmla="*/ 189 w 586"/>
              <a:gd name="T21" fmla="*/ 413 h 468"/>
              <a:gd name="T22" fmla="*/ 162 w 586"/>
              <a:gd name="T23" fmla="*/ 440 h 468"/>
              <a:gd name="T24" fmla="*/ 189 w 586"/>
              <a:gd name="T25" fmla="*/ 467 h 468"/>
              <a:gd name="T26" fmla="*/ 288 w 586"/>
              <a:gd name="T27" fmla="*/ 467 h 468"/>
              <a:gd name="T28" fmla="*/ 297 w 586"/>
              <a:gd name="T29" fmla="*/ 467 h 468"/>
              <a:gd name="T30" fmla="*/ 297 w 586"/>
              <a:gd name="T31" fmla="*/ 467 h 468"/>
              <a:gd name="T32" fmla="*/ 405 w 586"/>
              <a:gd name="T33" fmla="*/ 467 h 468"/>
              <a:gd name="T34" fmla="*/ 432 w 586"/>
              <a:gd name="T35" fmla="*/ 440 h 468"/>
              <a:gd name="T36" fmla="*/ 405 w 586"/>
              <a:gd name="T37" fmla="*/ 413 h 468"/>
              <a:gd name="T38" fmla="*/ 324 w 586"/>
              <a:gd name="T39" fmla="*/ 413 h 468"/>
              <a:gd name="T40" fmla="*/ 324 w 586"/>
              <a:gd name="T41" fmla="*/ 324 h 468"/>
              <a:gd name="T42" fmla="*/ 585 w 586"/>
              <a:gd name="T43" fmla="*/ 2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6" h="468">
                <a:moveTo>
                  <a:pt x="585" y="27"/>
                </a:moveTo>
                <a:lnTo>
                  <a:pt x="585" y="27"/>
                </a:lnTo>
                <a:cubicBezTo>
                  <a:pt x="585" y="18"/>
                  <a:pt x="576" y="0"/>
                  <a:pt x="558" y="0"/>
                </a:cubicBezTo>
                <a:cubicBezTo>
                  <a:pt x="549" y="0"/>
                  <a:pt x="531" y="18"/>
                  <a:pt x="531" y="27"/>
                </a:cubicBezTo>
                <a:cubicBezTo>
                  <a:pt x="531" y="162"/>
                  <a:pt x="423" y="269"/>
                  <a:pt x="297" y="269"/>
                </a:cubicBezTo>
                <a:cubicBezTo>
                  <a:pt x="162" y="269"/>
                  <a:pt x="54" y="162"/>
                  <a:pt x="54" y="27"/>
                </a:cubicBezTo>
                <a:cubicBezTo>
                  <a:pt x="54" y="18"/>
                  <a:pt x="45" y="0"/>
                  <a:pt x="27" y="0"/>
                </a:cubicBezTo>
                <a:cubicBezTo>
                  <a:pt x="18" y="0"/>
                  <a:pt x="0" y="18"/>
                  <a:pt x="0" y="27"/>
                </a:cubicBezTo>
                <a:cubicBezTo>
                  <a:pt x="0" y="180"/>
                  <a:pt x="117" y="305"/>
                  <a:pt x="270" y="324"/>
                </a:cubicBezTo>
                <a:cubicBezTo>
                  <a:pt x="270" y="413"/>
                  <a:pt x="270" y="413"/>
                  <a:pt x="270" y="413"/>
                </a:cubicBezTo>
                <a:cubicBezTo>
                  <a:pt x="189" y="413"/>
                  <a:pt x="189" y="413"/>
                  <a:pt x="189" y="413"/>
                </a:cubicBezTo>
                <a:cubicBezTo>
                  <a:pt x="171" y="413"/>
                  <a:pt x="162" y="422"/>
                  <a:pt x="162" y="440"/>
                </a:cubicBezTo>
                <a:cubicBezTo>
                  <a:pt x="162" y="458"/>
                  <a:pt x="171" y="467"/>
                  <a:pt x="189" y="467"/>
                </a:cubicBezTo>
                <a:cubicBezTo>
                  <a:pt x="288" y="467"/>
                  <a:pt x="288" y="467"/>
                  <a:pt x="288" y="467"/>
                </a:cubicBezTo>
                <a:lnTo>
                  <a:pt x="297" y="467"/>
                </a:lnTo>
                <a:lnTo>
                  <a:pt x="297" y="467"/>
                </a:lnTo>
                <a:cubicBezTo>
                  <a:pt x="405" y="467"/>
                  <a:pt x="405" y="467"/>
                  <a:pt x="405" y="467"/>
                </a:cubicBezTo>
                <a:cubicBezTo>
                  <a:pt x="423" y="467"/>
                  <a:pt x="432" y="458"/>
                  <a:pt x="432" y="440"/>
                </a:cubicBezTo>
                <a:cubicBezTo>
                  <a:pt x="432" y="422"/>
                  <a:pt x="423" y="413"/>
                  <a:pt x="405" y="413"/>
                </a:cubicBezTo>
                <a:cubicBezTo>
                  <a:pt x="324" y="413"/>
                  <a:pt x="324" y="413"/>
                  <a:pt x="324" y="413"/>
                </a:cubicBezTo>
                <a:cubicBezTo>
                  <a:pt x="324" y="324"/>
                  <a:pt x="324" y="324"/>
                  <a:pt x="324" y="324"/>
                </a:cubicBezTo>
                <a:cubicBezTo>
                  <a:pt x="468" y="305"/>
                  <a:pt x="585" y="180"/>
                  <a:pt x="585" y="27"/>
                </a:cubicBezTo>
              </a:path>
            </a:pathLst>
          </a:custGeom>
          <a:solidFill>
            <a:srgbClr val="364556"/>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69" name="Freeform 498"/>
          <p:cNvSpPr>
            <a:spLocks noChangeArrowheads="1"/>
          </p:cNvSpPr>
          <p:nvPr userDrawn="1"/>
        </p:nvSpPr>
        <p:spPr bwMode="auto">
          <a:xfrm>
            <a:off x="10451030" y="7962489"/>
            <a:ext cx="666507" cy="718347"/>
          </a:xfrm>
          <a:custGeom>
            <a:avLst/>
            <a:gdLst>
              <a:gd name="T0" fmla="*/ 612 w 793"/>
              <a:gd name="T1" fmla="*/ 854 h 855"/>
              <a:gd name="T2" fmla="*/ 495 w 793"/>
              <a:gd name="T3" fmla="*/ 836 h 855"/>
              <a:gd name="T4" fmla="*/ 459 w 793"/>
              <a:gd name="T5" fmla="*/ 836 h 855"/>
              <a:gd name="T6" fmla="*/ 189 w 793"/>
              <a:gd name="T7" fmla="*/ 782 h 855"/>
              <a:gd name="T8" fmla="*/ 45 w 793"/>
              <a:gd name="T9" fmla="*/ 746 h 855"/>
              <a:gd name="T10" fmla="*/ 54 w 793"/>
              <a:gd name="T11" fmla="*/ 387 h 855"/>
              <a:gd name="T12" fmla="*/ 216 w 793"/>
              <a:gd name="T13" fmla="*/ 377 h 855"/>
              <a:gd name="T14" fmla="*/ 324 w 793"/>
              <a:gd name="T15" fmla="*/ 225 h 855"/>
              <a:gd name="T16" fmla="*/ 306 w 793"/>
              <a:gd name="T17" fmla="*/ 90 h 855"/>
              <a:gd name="T18" fmla="*/ 441 w 793"/>
              <a:gd name="T19" fmla="*/ 18 h 855"/>
              <a:gd name="T20" fmla="*/ 522 w 793"/>
              <a:gd name="T21" fmla="*/ 234 h 855"/>
              <a:gd name="T22" fmla="*/ 522 w 793"/>
              <a:gd name="T23" fmla="*/ 305 h 855"/>
              <a:gd name="T24" fmla="*/ 720 w 793"/>
              <a:gd name="T25" fmla="*/ 333 h 855"/>
              <a:gd name="T26" fmla="*/ 765 w 793"/>
              <a:gd name="T27" fmla="*/ 485 h 855"/>
              <a:gd name="T28" fmla="*/ 756 w 793"/>
              <a:gd name="T29" fmla="*/ 620 h 855"/>
              <a:gd name="T30" fmla="*/ 720 w 793"/>
              <a:gd name="T31" fmla="*/ 737 h 855"/>
              <a:gd name="T32" fmla="*/ 693 w 793"/>
              <a:gd name="T33" fmla="*/ 836 h 855"/>
              <a:gd name="T34" fmla="*/ 477 w 793"/>
              <a:gd name="T35" fmla="*/ 782 h 855"/>
              <a:gd name="T36" fmla="*/ 513 w 793"/>
              <a:gd name="T37" fmla="*/ 782 h 855"/>
              <a:gd name="T38" fmla="*/ 648 w 793"/>
              <a:gd name="T39" fmla="*/ 791 h 855"/>
              <a:gd name="T40" fmla="*/ 657 w 793"/>
              <a:gd name="T41" fmla="*/ 746 h 855"/>
              <a:gd name="T42" fmla="*/ 675 w 793"/>
              <a:gd name="T43" fmla="*/ 701 h 855"/>
              <a:gd name="T44" fmla="*/ 693 w 793"/>
              <a:gd name="T45" fmla="*/ 629 h 855"/>
              <a:gd name="T46" fmla="*/ 702 w 793"/>
              <a:gd name="T47" fmla="*/ 584 h 855"/>
              <a:gd name="T48" fmla="*/ 738 w 793"/>
              <a:gd name="T49" fmla="*/ 548 h 855"/>
              <a:gd name="T50" fmla="*/ 684 w 793"/>
              <a:gd name="T51" fmla="*/ 485 h 855"/>
              <a:gd name="T52" fmla="*/ 729 w 793"/>
              <a:gd name="T53" fmla="*/ 432 h 855"/>
              <a:gd name="T54" fmla="*/ 630 w 793"/>
              <a:gd name="T55" fmla="*/ 387 h 855"/>
              <a:gd name="T56" fmla="*/ 468 w 793"/>
              <a:gd name="T57" fmla="*/ 225 h 855"/>
              <a:gd name="T58" fmla="*/ 387 w 793"/>
              <a:gd name="T59" fmla="*/ 63 h 855"/>
              <a:gd name="T60" fmla="*/ 369 w 793"/>
              <a:gd name="T61" fmla="*/ 90 h 855"/>
              <a:gd name="T62" fmla="*/ 315 w 793"/>
              <a:gd name="T63" fmla="*/ 351 h 855"/>
              <a:gd name="T64" fmla="*/ 225 w 793"/>
              <a:gd name="T65" fmla="*/ 432 h 855"/>
              <a:gd name="T66" fmla="*/ 108 w 793"/>
              <a:gd name="T67" fmla="*/ 423 h 855"/>
              <a:gd name="T68" fmla="*/ 54 w 793"/>
              <a:gd name="T69" fmla="*/ 575 h 855"/>
              <a:gd name="T70" fmla="*/ 153 w 793"/>
              <a:gd name="T71" fmla="*/ 728 h 855"/>
              <a:gd name="T72" fmla="*/ 234 w 793"/>
              <a:gd name="T73" fmla="*/ 710 h 855"/>
              <a:gd name="T74" fmla="*/ 297 w 793"/>
              <a:gd name="T75" fmla="*/ 710 h 855"/>
              <a:gd name="T76" fmla="*/ 459 w 793"/>
              <a:gd name="T77" fmla="*/ 782 h 855"/>
              <a:gd name="T78" fmla="*/ 360 w 793"/>
              <a:gd name="T79" fmla="*/ 72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3" h="855">
                <a:moveTo>
                  <a:pt x="612" y="854"/>
                </a:moveTo>
                <a:lnTo>
                  <a:pt x="612" y="854"/>
                </a:lnTo>
                <a:cubicBezTo>
                  <a:pt x="603" y="854"/>
                  <a:pt x="594" y="854"/>
                  <a:pt x="585" y="854"/>
                </a:cubicBezTo>
                <a:cubicBezTo>
                  <a:pt x="558" y="854"/>
                  <a:pt x="522" y="845"/>
                  <a:pt x="495" y="836"/>
                </a:cubicBezTo>
                <a:cubicBezTo>
                  <a:pt x="486" y="836"/>
                  <a:pt x="477" y="836"/>
                  <a:pt x="468" y="836"/>
                </a:cubicBezTo>
                <a:cubicBezTo>
                  <a:pt x="459" y="836"/>
                  <a:pt x="459" y="836"/>
                  <a:pt x="459" y="836"/>
                </a:cubicBezTo>
                <a:cubicBezTo>
                  <a:pt x="414" y="836"/>
                  <a:pt x="324" y="818"/>
                  <a:pt x="261" y="764"/>
                </a:cubicBezTo>
                <a:cubicBezTo>
                  <a:pt x="243" y="764"/>
                  <a:pt x="207" y="773"/>
                  <a:pt x="189" y="782"/>
                </a:cubicBezTo>
                <a:cubicBezTo>
                  <a:pt x="180" y="782"/>
                  <a:pt x="171" y="782"/>
                  <a:pt x="162" y="782"/>
                </a:cubicBezTo>
                <a:cubicBezTo>
                  <a:pt x="126" y="800"/>
                  <a:pt x="72" y="782"/>
                  <a:pt x="45" y="746"/>
                </a:cubicBezTo>
                <a:cubicBezTo>
                  <a:pt x="18" y="710"/>
                  <a:pt x="0" y="656"/>
                  <a:pt x="0" y="575"/>
                </a:cubicBezTo>
                <a:cubicBezTo>
                  <a:pt x="0" y="467"/>
                  <a:pt x="27" y="413"/>
                  <a:pt x="54" y="387"/>
                </a:cubicBezTo>
                <a:cubicBezTo>
                  <a:pt x="72" y="377"/>
                  <a:pt x="90" y="368"/>
                  <a:pt x="108" y="368"/>
                </a:cubicBezTo>
                <a:cubicBezTo>
                  <a:pt x="216" y="377"/>
                  <a:pt x="216" y="377"/>
                  <a:pt x="216" y="377"/>
                </a:cubicBezTo>
                <a:cubicBezTo>
                  <a:pt x="225" y="360"/>
                  <a:pt x="243" y="341"/>
                  <a:pt x="270" y="315"/>
                </a:cubicBezTo>
                <a:cubicBezTo>
                  <a:pt x="324" y="243"/>
                  <a:pt x="324" y="225"/>
                  <a:pt x="324" y="225"/>
                </a:cubicBezTo>
                <a:cubicBezTo>
                  <a:pt x="324" y="144"/>
                  <a:pt x="324" y="126"/>
                  <a:pt x="315" y="108"/>
                </a:cubicBezTo>
                <a:cubicBezTo>
                  <a:pt x="315" y="99"/>
                  <a:pt x="315" y="99"/>
                  <a:pt x="306" y="90"/>
                </a:cubicBezTo>
                <a:cubicBezTo>
                  <a:pt x="306" y="54"/>
                  <a:pt x="324" y="27"/>
                  <a:pt x="360" y="9"/>
                </a:cubicBezTo>
                <a:cubicBezTo>
                  <a:pt x="387" y="0"/>
                  <a:pt x="414" y="0"/>
                  <a:pt x="441" y="18"/>
                </a:cubicBezTo>
                <a:cubicBezTo>
                  <a:pt x="468" y="36"/>
                  <a:pt x="495" y="72"/>
                  <a:pt x="522" y="117"/>
                </a:cubicBezTo>
                <a:cubicBezTo>
                  <a:pt x="540" y="144"/>
                  <a:pt x="531" y="189"/>
                  <a:pt x="522" y="234"/>
                </a:cubicBezTo>
                <a:cubicBezTo>
                  <a:pt x="522" y="252"/>
                  <a:pt x="522" y="269"/>
                  <a:pt x="522" y="279"/>
                </a:cubicBezTo>
                <a:cubicBezTo>
                  <a:pt x="522" y="297"/>
                  <a:pt x="522" y="305"/>
                  <a:pt x="522" y="305"/>
                </a:cubicBezTo>
                <a:cubicBezTo>
                  <a:pt x="558" y="324"/>
                  <a:pt x="594" y="333"/>
                  <a:pt x="639" y="333"/>
                </a:cubicBezTo>
                <a:cubicBezTo>
                  <a:pt x="657" y="333"/>
                  <a:pt x="684" y="333"/>
                  <a:pt x="720" y="333"/>
                </a:cubicBezTo>
                <a:cubicBezTo>
                  <a:pt x="765" y="341"/>
                  <a:pt x="792" y="377"/>
                  <a:pt x="783" y="440"/>
                </a:cubicBezTo>
                <a:cubicBezTo>
                  <a:pt x="783" y="459"/>
                  <a:pt x="774" y="476"/>
                  <a:pt x="765" y="485"/>
                </a:cubicBezTo>
                <a:cubicBezTo>
                  <a:pt x="783" y="503"/>
                  <a:pt x="792" y="521"/>
                  <a:pt x="792" y="548"/>
                </a:cubicBezTo>
                <a:cubicBezTo>
                  <a:pt x="792" y="584"/>
                  <a:pt x="774" y="602"/>
                  <a:pt x="756" y="620"/>
                </a:cubicBezTo>
                <a:cubicBezTo>
                  <a:pt x="765" y="638"/>
                  <a:pt x="774" y="665"/>
                  <a:pt x="765" y="692"/>
                </a:cubicBezTo>
                <a:cubicBezTo>
                  <a:pt x="756" y="710"/>
                  <a:pt x="747" y="728"/>
                  <a:pt x="720" y="737"/>
                </a:cubicBezTo>
                <a:cubicBezTo>
                  <a:pt x="720" y="746"/>
                  <a:pt x="720" y="746"/>
                  <a:pt x="720" y="746"/>
                </a:cubicBezTo>
                <a:cubicBezTo>
                  <a:pt x="720" y="782"/>
                  <a:pt x="711" y="809"/>
                  <a:pt x="693" y="836"/>
                </a:cubicBezTo>
                <a:cubicBezTo>
                  <a:pt x="675" y="845"/>
                  <a:pt x="648" y="854"/>
                  <a:pt x="612" y="854"/>
                </a:cubicBezTo>
                <a:close/>
                <a:moveTo>
                  <a:pt x="477" y="782"/>
                </a:moveTo>
                <a:lnTo>
                  <a:pt x="477" y="782"/>
                </a:lnTo>
                <a:cubicBezTo>
                  <a:pt x="486" y="782"/>
                  <a:pt x="495" y="782"/>
                  <a:pt x="513" y="782"/>
                </a:cubicBezTo>
                <a:cubicBezTo>
                  <a:pt x="531" y="791"/>
                  <a:pt x="558" y="800"/>
                  <a:pt x="594" y="800"/>
                </a:cubicBezTo>
                <a:cubicBezTo>
                  <a:pt x="639" y="800"/>
                  <a:pt x="648" y="791"/>
                  <a:pt x="648" y="791"/>
                </a:cubicBezTo>
                <a:cubicBezTo>
                  <a:pt x="666" y="782"/>
                  <a:pt x="666" y="773"/>
                  <a:pt x="666" y="755"/>
                </a:cubicBezTo>
                <a:cubicBezTo>
                  <a:pt x="666" y="746"/>
                  <a:pt x="657" y="746"/>
                  <a:pt x="657" y="746"/>
                </a:cubicBezTo>
                <a:cubicBezTo>
                  <a:pt x="648" y="737"/>
                  <a:pt x="648" y="728"/>
                  <a:pt x="657" y="719"/>
                </a:cubicBezTo>
                <a:cubicBezTo>
                  <a:pt x="657" y="710"/>
                  <a:pt x="666" y="701"/>
                  <a:pt x="675" y="701"/>
                </a:cubicBezTo>
                <a:cubicBezTo>
                  <a:pt x="693" y="692"/>
                  <a:pt x="711" y="683"/>
                  <a:pt x="711" y="674"/>
                </a:cubicBezTo>
                <a:cubicBezTo>
                  <a:pt x="711" y="656"/>
                  <a:pt x="702" y="638"/>
                  <a:pt x="693" y="629"/>
                </a:cubicBezTo>
                <a:cubicBezTo>
                  <a:pt x="684" y="620"/>
                  <a:pt x="684" y="611"/>
                  <a:pt x="684" y="602"/>
                </a:cubicBezTo>
                <a:cubicBezTo>
                  <a:pt x="684" y="593"/>
                  <a:pt x="693" y="584"/>
                  <a:pt x="702" y="584"/>
                </a:cubicBezTo>
                <a:cubicBezTo>
                  <a:pt x="711" y="584"/>
                  <a:pt x="711" y="584"/>
                  <a:pt x="720" y="575"/>
                </a:cubicBezTo>
                <a:cubicBezTo>
                  <a:pt x="729" y="566"/>
                  <a:pt x="738" y="557"/>
                  <a:pt x="738" y="548"/>
                </a:cubicBezTo>
                <a:cubicBezTo>
                  <a:pt x="738" y="539"/>
                  <a:pt x="738" y="531"/>
                  <a:pt x="702" y="512"/>
                </a:cubicBezTo>
                <a:cubicBezTo>
                  <a:pt x="693" y="503"/>
                  <a:pt x="684" y="495"/>
                  <a:pt x="684" y="485"/>
                </a:cubicBezTo>
                <a:cubicBezTo>
                  <a:pt x="684" y="476"/>
                  <a:pt x="693" y="467"/>
                  <a:pt x="702" y="459"/>
                </a:cubicBezTo>
                <a:cubicBezTo>
                  <a:pt x="711" y="459"/>
                  <a:pt x="729" y="440"/>
                  <a:pt x="729" y="432"/>
                </a:cubicBezTo>
                <a:cubicBezTo>
                  <a:pt x="738" y="396"/>
                  <a:pt x="720" y="396"/>
                  <a:pt x="711" y="387"/>
                </a:cubicBezTo>
                <a:cubicBezTo>
                  <a:pt x="684" y="387"/>
                  <a:pt x="657" y="387"/>
                  <a:pt x="630" y="387"/>
                </a:cubicBezTo>
                <a:cubicBezTo>
                  <a:pt x="585" y="387"/>
                  <a:pt x="540" y="387"/>
                  <a:pt x="486" y="351"/>
                </a:cubicBezTo>
                <a:cubicBezTo>
                  <a:pt x="459" y="324"/>
                  <a:pt x="459" y="279"/>
                  <a:pt x="468" y="225"/>
                </a:cubicBezTo>
                <a:cubicBezTo>
                  <a:pt x="477" y="198"/>
                  <a:pt x="477" y="153"/>
                  <a:pt x="468" y="135"/>
                </a:cubicBezTo>
                <a:cubicBezTo>
                  <a:pt x="441" y="90"/>
                  <a:pt x="414" y="54"/>
                  <a:pt x="387" y="63"/>
                </a:cubicBezTo>
                <a:cubicBezTo>
                  <a:pt x="369" y="63"/>
                  <a:pt x="360" y="72"/>
                  <a:pt x="360" y="72"/>
                </a:cubicBezTo>
                <a:cubicBezTo>
                  <a:pt x="360" y="81"/>
                  <a:pt x="369" y="81"/>
                  <a:pt x="369" y="90"/>
                </a:cubicBezTo>
                <a:cubicBezTo>
                  <a:pt x="378" y="108"/>
                  <a:pt x="387" y="135"/>
                  <a:pt x="378" y="225"/>
                </a:cubicBezTo>
                <a:cubicBezTo>
                  <a:pt x="378" y="243"/>
                  <a:pt x="378" y="269"/>
                  <a:pt x="315" y="351"/>
                </a:cubicBezTo>
                <a:cubicBezTo>
                  <a:pt x="279" y="387"/>
                  <a:pt x="243" y="423"/>
                  <a:pt x="243" y="423"/>
                </a:cubicBezTo>
                <a:cubicBezTo>
                  <a:pt x="234" y="432"/>
                  <a:pt x="234" y="432"/>
                  <a:pt x="225" y="432"/>
                </a:cubicBezTo>
                <a:cubicBezTo>
                  <a:pt x="108" y="423"/>
                  <a:pt x="108" y="423"/>
                  <a:pt x="108" y="423"/>
                </a:cubicBezTo>
                <a:lnTo>
                  <a:pt x="108" y="423"/>
                </a:lnTo>
                <a:cubicBezTo>
                  <a:pt x="99" y="423"/>
                  <a:pt x="99" y="423"/>
                  <a:pt x="99" y="423"/>
                </a:cubicBezTo>
                <a:cubicBezTo>
                  <a:pt x="81" y="440"/>
                  <a:pt x="54" y="485"/>
                  <a:pt x="54" y="575"/>
                </a:cubicBezTo>
                <a:cubicBezTo>
                  <a:pt x="54" y="638"/>
                  <a:pt x="63" y="683"/>
                  <a:pt x="90" y="710"/>
                </a:cubicBezTo>
                <a:cubicBezTo>
                  <a:pt x="108" y="728"/>
                  <a:pt x="126" y="737"/>
                  <a:pt x="153" y="728"/>
                </a:cubicBezTo>
                <a:cubicBezTo>
                  <a:pt x="162" y="728"/>
                  <a:pt x="171" y="728"/>
                  <a:pt x="180" y="728"/>
                </a:cubicBezTo>
                <a:cubicBezTo>
                  <a:pt x="189" y="719"/>
                  <a:pt x="216" y="719"/>
                  <a:pt x="234" y="710"/>
                </a:cubicBezTo>
                <a:cubicBezTo>
                  <a:pt x="243" y="710"/>
                  <a:pt x="252" y="710"/>
                  <a:pt x="261" y="710"/>
                </a:cubicBezTo>
                <a:cubicBezTo>
                  <a:pt x="270" y="710"/>
                  <a:pt x="279" y="701"/>
                  <a:pt x="297" y="710"/>
                </a:cubicBezTo>
                <a:cubicBezTo>
                  <a:pt x="324" y="746"/>
                  <a:pt x="360" y="764"/>
                  <a:pt x="387" y="773"/>
                </a:cubicBezTo>
                <a:cubicBezTo>
                  <a:pt x="423" y="782"/>
                  <a:pt x="450" y="782"/>
                  <a:pt x="459" y="782"/>
                </a:cubicBezTo>
                <a:cubicBezTo>
                  <a:pt x="468" y="782"/>
                  <a:pt x="468" y="782"/>
                  <a:pt x="477" y="782"/>
                </a:cubicBezTo>
                <a:close/>
                <a:moveTo>
                  <a:pt x="360" y="72"/>
                </a:moveTo>
                <a:lnTo>
                  <a:pt x="360" y="72"/>
                </a:lnTo>
                <a:close/>
              </a:path>
            </a:pathLst>
          </a:custGeom>
          <a:solidFill>
            <a:srgbClr val="364556"/>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70" name="Line 499"/>
          <p:cNvSpPr>
            <a:spLocks noChangeShapeType="1"/>
          </p:cNvSpPr>
          <p:nvPr userDrawn="1"/>
        </p:nvSpPr>
        <p:spPr bwMode="auto">
          <a:xfrm flipH="1">
            <a:off x="7170335" y="2760033"/>
            <a:ext cx="2988174" cy="3702"/>
          </a:xfrm>
          <a:prstGeom prst="line">
            <a:avLst/>
          </a:prstGeom>
          <a:noFill/>
          <a:ln w="41275" cap="flat">
            <a:solidFill>
              <a:srgbClr val="FFFFFF">
                <a:lumMod val="50000"/>
                <a:alpha val="2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71" name="Line 500"/>
          <p:cNvSpPr>
            <a:spLocks noChangeShapeType="1"/>
          </p:cNvSpPr>
          <p:nvPr userDrawn="1"/>
        </p:nvSpPr>
        <p:spPr bwMode="auto">
          <a:xfrm flipH="1">
            <a:off x="8347831" y="4004180"/>
            <a:ext cx="1810679" cy="3702"/>
          </a:xfrm>
          <a:prstGeom prst="line">
            <a:avLst/>
          </a:prstGeom>
          <a:noFill/>
          <a:ln w="41275" cap="flat">
            <a:solidFill>
              <a:srgbClr val="FFFFFF">
                <a:lumMod val="50000"/>
                <a:alpha val="2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72" name="Line 501"/>
          <p:cNvSpPr>
            <a:spLocks noChangeShapeType="1"/>
          </p:cNvSpPr>
          <p:nvPr userDrawn="1"/>
        </p:nvSpPr>
        <p:spPr bwMode="auto">
          <a:xfrm flipH="1">
            <a:off x="7492481" y="5529740"/>
            <a:ext cx="2666028" cy="3702"/>
          </a:xfrm>
          <a:prstGeom prst="line">
            <a:avLst/>
          </a:prstGeom>
          <a:noFill/>
          <a:ln w="41275" cap="flat">
            <a:solidFill>
              <a:srgbClr val="FFFFFF">
                <a:lumMod val="50000"/>
                <a:alpha val="2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73" name="Line 502"/>
          <p:cNvSpPr>
            <a:spLocks noChangeShapeType="1"/>
          </p:cNvSpPr>
          <p:nvPr userDrawn="1"/>
        </p:nvSpPr>
        <p:spPr bwMode="auto">
          <a:xfrm flipH="1">
            <a:off x="8007172" y="6836832"/>
            <a:ext cx="2151338" cy="3705"/>
          </a:xfrm>
          <a:prstGeom prst="line">
            <a:avLst/>
          </a:prstGeom>
          <a:noFill/>
          <a:ln w="41275" cap="flat">
            <a:solidFill>
              <a:srgbClr val="FFFFFF">
                <a:lumMod val="50000"/>
                <a:alpha val="2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74" name="Line 503"/>
          <p:cNvSpPr>
            <a:spLocks noChangeShapeType="1"/>
          </p:cNvSpPr>
          <p:nvPr userDrawn="1"/>
        </p:nvSpPr>
        <p:spPr bwMode="auto">
          <a:xfrm flipH="1">
            <a:off x="8347831" y="8325365"/>
            <a:ext cx="1810679" cy="3705"/>
          </a:xfrm>
          <a:prstGeom prst="line">
            <a:avLst/>
          </a:prstGeom>
          <a:noFill/>
          <a:ln w="41275" cap="flat">
            <a:solidFill>
              <a:srgbClr val="FFFFFF">
                <a:lumMod val="50000"/>
                <a:alpha val="2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80" name="Text Placeholder 36"/>
          <p:cNvSpPr>
            <a:spLocks noGrp="1"/>
          </p:cNvSpPr>
          <p:nvPr>
            <p:ph type="body" sz="quarter" idx="10" hasCustomPrompt="1"/>
          </p:nvPr>
        </p:nvSpPr>
        <p:spPr>
          <a:xfrm>
            <a:off x="11550768" y="2432480"/>
            <a:ext cx="6353184" cy="647700"/>
          </a:xfrm>
        </p:spPr>
        <p:txBody>
          <a:bodyPr/>
          <a:lstStyle>
            <a:lvl1pPr marL="0" indent="0">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1" name="Text Placeholder 36"/>
          <p:cNvSpPr>
            <a:spLocks noGrp="1"/>
          </p:cNvSpPr>
          <p:nvPr>
            <p:ph type="body" sz="quarter" idx="11" hasCustomPrompt="1"/>
          </p:nvPr>
        </p:nvSpPr>
        <p:spPr>
          <a:xfrm>
            <a:off x="11550768" y="3817491"/>
            <a:ext cx="6353184" cy="647700"/>
          </a:xfrm>
        </p:spPr>
        <p:txBody>
          <a:bodyPr/>
          <a:lstStyle>
            <a:lvl1pPr marL="0" indent="0">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2" name="Text Placeholder 36"/>
          <p:cNvSpPr>
            <a:spLocks noGrp="1"/>
          </p:cNvSpPr>
          <p:nvPr>
            <p:ph type="body" sz="quarter" idx="12" hasCustomPrompt="1"/>
          </p:nvPr>
        </p:nvSpPr>
        <p:spPr>
          <a:xfrm>
            <a:off x="11550768" y="5202503"/>
            <a:ext cx="6353184" cy="647700"/>
          </a:xfrm>
        </p:spPr>
        <p:txBody>
          <a:bodyPr/>
          <a:lstStyle>
            <a:lvl1pPr marL="0" indent="0">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3" name="Text Placeholder 36"/>
          <p:cNvSpPr>
            <a:spLocks noGrp="1"/>
          </p:cNvSpPr>
          <p:nvPr>
            <p:ph type="body" sz="quarter" idx="13" hasCustomPrompt="1"/>
          </p:nvPr>
        </p:nvSpPr>
        <p:spPr>
          <a:xfrm>
            <a:off x="11550768" y="6587514"/>
            <a:ext cx="6353184" cy="647700"/>
          </a:xfrm>
        </p:spPr>
        <p:txBody>
          <a:bodyPr/>
          <a:lstStyle>
            <a:lvl1pPr marL="0" indent="0">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4" name="Text Placeholder 36"/>
          <p:cNvSpPr>
            <a:spLocks noGrp="1"/>
          </p:cNvSpPr>
          <p:nvPr>
            <p:ph type="body" sz="quarter" idx="14" hasCustomPrompt="1"/>
          </p:nvPr>
        </p:nvSpPr>
        <p:spPr>
          <a:xfrm>
            <a:off x="11550768" y="7972523"/>
            <a:ext cx="6353184" cy="647700"/>
          </a:xfrm>
        </p:spPr>
        <p:txBody>
          <a:bodyPr/>
          <a:lstStyle>
            <a:lvl1pPr marL="0" indent="0">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nu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grpSp>
        <p:nvGrpSpPr>
          <p:cNvPr id="29" name="Group 28"/>
          <p:cNvGrpSpPr>
            <a:grpSpLocks noChangeAspect="1"/>
          </p:cNvGrpSpPr>
          <p:nvPr userDrawn="1"/>
        </p:nvGrpSpPr>
        <p:grpSpPr>
          <a:xfrm>
            <a:off x="7877771" y="1047695"/>
            <a:ext cx="2532459" cy="40793"/>
            <a:chOff x="9673249" y="2043533"/>
            <a:chExt cx="7919727" cy="127577"/>
          </a:xfrm>
        </p:grpSpPr>
        <p:sp>
          <p:nvSpPr>
            <p:cNvPr id="30" name="Rectangle 29"/>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grpSp>
      <p:sp>
        <p:nvSpPr>
          <p:cNvPr id="75" name="Freeform 164"/>
          <p:cNvSpPr>
            <a:spLocks noChangeArrowheads="1"/>
          </p:cNvSpPr>
          <p:nvPr userDrawn="1"/>
        </p:nvSpPr>
        <p:spPr bwMode="auto">
          <a:xfrm>
            <a:off x="2704036" y="3604021"/>
            <a:ext cx="2771195" cy="2653430"/>
          </a:xfrm>
          <a:custGeom>
            <a:avLst/>
            <a:gdLst>
              <a:gd name="T0" fmla="*/ 3321 w 3322"/>
              <a:gd name="T1" fmla="*/ 3178 h 3179"/>
              <a:gd name="T2" fmla="*/ 0 w 3322"/>
              <a:gd name="T3" fmla="*/ 3178 h 3179"/>
              <a:gd name="T4" fmla="*/ 0 w 3322"/>
              <a:gd name="T5" fmla="*/ 0 h 3179"/>
              <a:gd name="T6" fmla="*/ 3321 w 3322"/>
              <a:gd name="T7" fmla="*/ 0 h 3179"/>
              <a:gd name="T8" fmla="*/ 3321 w 3322"/>
              <a:gd name="T9" fmla="*/ 3178 h 3179"/>
            </a:gdLst>
            <a:ahLst/>
            <a:cxnLst>
              <a:cxn ang="0">
                <a:pos x="T0" y="T1"/>
              </a:cxn>
              <a:cxn ang="0">
                <a:pos x="T2" y="T3"/>
              </a:cxn>
              <a:cxn ang="0">
                <a:pos x="T4" y="T5"/>
              </a:cxn>
              <a:cxn ang="0">
                <a:pos x="T6" y="T7"/>
              </a:cxn>
              <a:cxn ang="0">
                <a:pos x="T8" y="T9"/>
              </a:cxn>
            </a:cxnLst>
            <a:rect l="0" t="0" r="r" b="b"/>
            <a:pathLst>
              <a:path w="3322" h="3179">
                <a:moveTo>
                  <a:pt x="3321" y="3178"/>
                </a:moveTo>
                <a:lnTo>
                  <a:pt x="0" y="3178"/>
                </a:lnTo>
                <a:lnTo>
                  <a:pt x="0" y="0"/>
                </a:lnTo>
                <a:lnTo>
                  <a:pt x="3321" y="0"/>
                </a:lnTo>
                <a:lnTo>
                  <a:pt x="3321" y="3178"/>
                </a:lnTo>
              </a:path>
            </a:pathLst>
          </a:custGeom>
          <a:solidFill>
            <a:srgbClr val="3AE0A8"/>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76" name="Freeform 165"/>
          <p:cNvSpPr>
            <a:spLocks noChangeArrowheads="1"/>
          </p:cNvSpPr>
          <p:nvPr userDrawn="1"/>
        </p:nvSpPr>
        <p:spPr bwMode="auto">
          <a:xfrm>
            <a:off x="2704036" y="2514679"/>
            <a:ext cx="2771195" cy="993656"/>
          </a:xfrm>
          <a:custGeom>
            <a:avLst/>
            <a:gdLst>
              <a:gd name="T0" fmla="*/ 2140 w 3322"/>
              <a:gd name="T1" fmla="*/ 0 h 1191"/>
              <a:gd name="T2" fmla="*/ 2140 w 3322"/>
              <a:gd name="T3" fmla="*/ 0 h 1191"/>
              <a:gd name="T4" fmla="*/ 1181 w 3322"/>
              <a:gd name="T5" fmla="*/ 0 h 1191"/>
              <a:gd name="T6" fmla="*/ 0 w 3322"/>
              <a:gd name="T7" fmla="*/ 1190 h 1191"/>
              <a:gd name="T8" fmla="*/ 0 w 3322"/>
              <a:gd name="T9" fmla="*/ 1190 h 1191"/>
              <a:gd name="T10" fmla="*/ 3321 w 3322"/>
              <a:gd name="T11" fmla="*/ 1190 h 1191"/>
              <a:gd name="T12" fmla="*/ 3321 w 3322"/>
              <a:gd name="T13" fmla="*/ 1190 h 1191"/>
              <a:gd name="T14" fmla="*/ 2140 w 3322"/>
              <a:gd name="T15" fmla="*/ 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2" h="1191">
                <a:moveTo>
                  <a:pt x="2140" y="0"/>
                </a:moveTo>
                <a:lnTo>
                  <a:pt x="2140" y="0"/>
                </a:lnTo>
                <a:cubicBezTo>
                  <a:pt x="1181" y="0"/>
                  <a:pt x="1181" y="0"/>
                  <a:pt x="1181" y="0"/>
                </a:cubicBezTo>
                <a:cubicBezTo>
                  <a:pt x="533" y="0"/>
                  <a:pt x="0" y="533"/>
                  <a:pt x="0" y="1190"/>
                </a:cubicBezTo>
                <a:lnTo>
                  <a:pt x="0" y="1190"/>
                </a:lnTo>
                <a:cubicBezTo>
                  <a:pt x="3321" y="1190"/>
                  <a:pt x="3321" y="1190"/>
                  <a:pt x="3321" y="1190"/>
                </a:cubicBezTo>
                <a:lnTo>
                  <a:pt x="3321" y="1190"/>
                </a:lnTo>
                <a:cubicBezTo>
                  <a:pt x="3321" y="533"/>
                  <a:pt x="2797" y="0"/>
                  <a:pt x="2140" y="0"/>
                </a:cubicBezTo>
              </a:path>
            </a:pathLst>
          </a:custGeom>
          <a:solidFill>
            <a:srgbClr val="3AE0A8"/>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77" name="Freeform 166"/>
          <p:cNvSpPr>
            <a:spLocks noChangeArrowheads="1"/>
          </p:cNvSpPr>
          <p:nvPr userDrawn="1"/>
        </p:nvSpPr>
        <p:spPr bwMode="auto">
          <a:xfrm>
            <a:off x="2704036" y="6360496"/>
            <a:ext cx="2800637" cy="1299113"/>
          </a:xfrm>
          <a:custGeom>
            <a:avLst/>
            <a:gdLst>
              <a:gd name="T0" fmla="*/ 1679 w 3358"/>
              <a:gd name="T1" fmla="*/ 1554 h 1555"/>
              <a:gd name="T2" fmla="*/ 2522 w 3358"/>
              <a:gd name="T3" fmla="*/ 772 h 1555"/>
              <a:gd name="T4" fmla="*/ 3357 w 3358"/>
              <a:gd name="T5" fmla="*/ 0 h 1555"/>
              <a:gd name="T6" fmla="*/ 1679 w 3358"/>
              <a:gd name="T7" fmla="*/ 0 h 1555"/>
              <a:gd name="T8" fmla="*/ 0 w 3358"/>
              <a:gd name="T9" fmla="*/ 0 h 1555"/>
              <a:gd name="T10" fmla="*/ 835 w 3358"/>
              <a:gd name="T11" fmla="*/ 772 h 1555"/>
              <a:gd name="T12" fmla="*/ 1679 w 3358"/>
              <a:gd name="T13" fmla="*/ 1554 h 1555"/>
            </a:gdLst>
            <a:ahLst/>
            <a:cxnLst>
              <a:cxn ang="0">
                <a:pos x="T0" y="T1"/>
              </a:cxn>
              <a:cxn ang="0">
                <a:pos x="T2" y="T3"/>
              </a:cxn>
              <a:cxn ang="0">
                <a:pos x="T4" y="T5"/>
              </a:cxn>
              <a:cxn ang="0">
                <a:pos x="T6" y="T7"/>
              </a:cxn>
              <a:cxn ang="0">
                <a:pos x="T8" y="T9"/>
              </a:cxn>
              <a:cxn ang="0">
                <a:pos x="T10" y="T11"/>
              </a:cxn>
              <a:cxn ang="0">
                <a:pos x="T12" y="T13"/>
              </a:cxn>
            </a:cxnLst>
            <a:rect l="0" t="0" r="r" b="b"/>
            <a:pathLst>
              <a:path w="3358" h="1555">
                <a:moveTo>
                  <a:pt x="1679" y="1554"/>
                </a:moveTo>
                <a:lnTo>
                  <a:pt x="2522" y="772"/>
                </a:lnTo>
                <a:lnTo>
                  <a:pt x="3357" y="0"/>
                </a:lnTo>
                <a:lnTo>
                  <a:pt x="1679" y="0"/>
                </a:lnTo>
                <a:lnTo>
                  <a:pt x="0" y="0"/>
                </a:lnTo>
                <a:lnTo>
                  <a:pt x="835" y="772"/>
                </a:lnTo>
                <a:lnTo>
                  <a:pt x="1679" y="1554"/>
                </a:lnTo>
              </a:path>
            </a:pathLst>
          </a:custGeom>
          <a:solidFill>
            <a:srgbClr val="FFFFFF">
              <a:lumMod val="50000"/>
              <a:alpha val="10000"/>
            </a:srgbClr>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78" name="Freeform 167"/>
          <p:cNvSpPr>
            <a:spLocks noChangeArrowheads="1"/>
          </p:cNvSpPr>
          <p:nvPr userDrawn="1"/>
        </p:nvSpPr>
        <p:spPr bwMode="auto">
          <a:xfrm>
            <a:off x="3543123" y="7129657"/>
            <a:ext cx="1126143" cy="526271"/>
          </a:xfrm>
          <a:custGeom>
            <a:avLst/>
            <a:gdLst>
              <a:gd name="T0" fmla="*/ 675 w 1351"/>
              <a:gd name="T1" fmla="*/ 631 h 632"/>
              <a:gd name="T2" fmla="*/ 1012 w 1351"/>
              <a:gd name="T3" fmla="*/ 311 h 632"/>
              <a:gd name="T4" fmla="*/ 1350 w 1351"/>
              <a:gd name="T5" fmla="*/ 0 h 632"/>
              <a:gd name="T6" fmla="*/ 675 w 1351"/>
              <a:gd name="T7" fmla="*/ 0 h 632"/>
              <a:gd name="T8" fmla="*/ 0 w 1351"/>
              <a:gd name="T9" fmla="*/ 0 h 632"/>
              <a:gd name="T10" fmla="*/ 337 w 1351"/>
              <a:gd name="T11" fmla="*/ 311 h 632"/>
              <a:gd name="T12" fmla="*/ 675 w 1351"/>
              <a:gd name="T13" fmla="*/ 631 h 632"/>
            </a:gdLst>
            <a:ahLst/>
            <a:cxnLst>
              <a:cxn ang="0">
                <a:pos x="T0" y="T1"/>
              </a:cxn>
              <a:cxn ang="0">
                <a:pos x="T2" y="T3"/>
              </a:cxn>
              <a:cxn ang="0">
                <a:pos x="T4" y="T5"/>
              </a:cxn>
              <a:cxn ang="0">
                <a:pos x="T6" y="T7"/>
              </a:cxn>
              <a:cxn ang="0">
                <a:pos x="T8" y="T9"/>
              </a:cxn>
              <a:cxn ang="0">
                <a:pos x="T10" y="T11"/>
              </a:cxn>
              <a:cxn ang="0">
                <a:pos x="T12" y="T13"/>
              </a:cxn>
            </a:cxnLst>
            <a:rect l="0" t="0" r="r" b="b"/>
            <a:pathLst>
              <a:path w="1351" h="632">
                <a:moveTo>
                  <a:pt x="675" y="631"/>
                </a:moveTo>
                <a:lnTo>
                  <a:pt x="1012" y="311"/>
                </a:lnTo>
                <a:lnTo>
                  <a:pt x="1350" y="0"/>
                </a:lnTo>
                <a:lnTo>
                  <a:pt x="675" y="0"/>
                </a:lnTo>
                <a:lnTo>
                  <a:pt x="0" y="0"/>
                </a:lnTo>
                <a:lnTo>
                  <a:pt x="337" y="311"/>
                </a:lnTo>
                <a:lnTo>
                  <a:pt x="675" y="631"/>
                </a:lnTo>
              </a:path>
            </a:pathLst>
          </a:custGeom>
          <a:solidFill>
            <a:srgbClr val="999999"/>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79" name="Freeform 168"/>
          <p:cNvSpPr>
            <a:spLocks noChangeArrowheads="1"/>
          </p:cNvSpPr>
          <p:nvPr userDrawn="1"/>
        </p:nvSpPr>
        <p:spPr bwMode="auto">
          <a:xfrm>
            <a:off x="6034621" y="3604021"/>
            <a:ext cx="2778557" cy="2653430"/>
          </a:xfrm>
          <a:custGeom>
            <a:avLst/>
            <a:gdLst>
              <a:gd name="T0" fmla="*/ 3330 w 3331"/>
              <a:gd name="T1" fmla="*/ 3178 h 3179"/>
              <a:gd name="T2" fmla="*/ 0 w 3331"/>
              <a:gd name="T3" fmla="*/ 3178 h 3179"/>
              <a:gd name="T4" fmla="*/ 0 w 3331"/>
              <a:gd name="T5" fmla="*/ 0 h 3179"/>
              <a:gd name="T6" fmla="*/ 3330 w 3331"/>
              <a:gd name="T7" fmla="*/ 0 h 3179"/>
              <a:gd name="T8" fmla="*/ 3330 w 3331"/>
              <a:gd name="T9" fmla="*/ 3178 h 3179"/>
            </a:gdLst>
            <a:ahLst/>
            <a:cxnLst>
              <a:cxn ang="0">
                <a:pos x="T0" y="T1"/>
              </a:cxn>
              <a:cxn ang="0">
                <a:pos x="T2" y="T3"/>
              </a:cxn>
              <a:cxn ang="0">
                <a:pos x="T4" y="T5"/>
              </a:cxn>
              <a:cxn ang="0">
                <a:pos x="T6" y="T7"/>
              </a:cxn>
              <a:cxn ang="0">
                <a:pos x="T8" y="T9"/>
              </a:cxn>
            </a:cxnLst>
            <a:rect l="0" t="0" r="r" b="b"/>
            <a:pathLst>
              <a:path w="3331" h="3179">
                <a:moveTo>
                  <a:pt x="3330" y="3178"/>
                </a:moveTo>
                <a:lnTo>
                  <a:pt x="0" y="3178"/>
                </a:lnTo>
                <a:lnTo>
                  <a:pt x="0" y="0"/>
                </a:lnTo>
                <a:lnTo>
                  <a:pt x="3330" y="0"/>
                </a:lnTo>
                <a:lnTo>
                  <a:pt x="3330" y="3178"/>
                </a:lnTo>
              </a:path>
            </a:pathLst>
          </a:custGeom>
          <a:solidFill>
            <a:srgbClr val="1AACD1"/>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85" name="Freeform 169"/>
          <p:cNvSpPr>
            <a:spLocks noChangeArrowheads="1"/>
          </p:cNvSpPr>
          <p:nvPr userDrawn="1"/>
        </p:nvSpPr>
        <p:spPr bwMode="auto">
          <a:xfrm>
            <a:off x="6034621" y="2514679"/>
            <a:ext cx="2778557" cy="993656"/>
          </a:xfrm>
          <a:custGeom>
            <a:avLst/>
            <a:gdLst>
              <a:gd name="T0" fmla="*/ 2140 w 3331"/>
              <a:gd name="T1" fmla="*/ 0 h 1191"/>
              <a:gd name="T2" fmla="*/ 2140 w 3331"/>
              <a:gd name="T3" fmla="*/ 0 h 1191"/>
              <a:gd name="T4" fmla="*/ 1189 w 3331"/>
              <a:gd name="T5" fmla="*/ 0 h 1191"/>
              <a:gd name="T6" fmla="*/ 0 w 3331"/>
              <a:gd name="T7" fmla="*/ 1190 h 1191"/>
              <a:gd name="T8" fmla="*/ 0 w 3331"/>
              <a:gd name="T9" fmla="*/ 1190 h 1191"/>
              <a:gd name="T10" fmla="*/ 3330 w 3331"/>
              <a:gd name="T11" fmla="*/ 1190 h 1191"/>
              <a:gd name="T12" fmla="*/ 3330 w 3331"/>
              <a:gd name="T13" fmla="*/ 1190 h 1191"/>
              <a:gd name="T14" fmla="*/ 2140 w 3331"/>
              <a:gd name="T15" fmla="*/ 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1" h="1191">
                <a:moveTo>
                  <a:pt x="2140" y="0"/>
                </a:moveTo>
                <a:lnTo>
                  <a:pt x="2140" y="0"/>
                </a:lnTo>
                <a:cubicBezTo>
                  <a:pt x="1189" y="0"/>
                  <a:pt x="1189" y="0"/>
                  <a:pt x="1189" y="0"/>
                </a:cubicBezTo>
                <a:cubicBezTo>
                  <a:pt x="532" y="0"/>
                  <a:pt x="0" y="533"/>
                  <a:pt x="0" y="1190"/>
                </a:cubicBezTo>
                <a:lnTo>
                  <a:pt x="0" y="1190"/>
                </a:lnTo>
                <a:cubicBezTo>
                  <a:pt x="3330" y="1190"/>
                  <a:pt x="3330" y="1190"/>
                  <a:pt x="3330" y="1190"/>
                </a:cubicBezTo>
                <a:lnTo>
                  <a:pt x="3330" y="1190"/>
                </a:lnTo>
                <a:cubicBezTo>
                  <a:pt x="3330" y="533"/>
                  <a:pt x="2797" y="0"/>
                  <a:pt x="2140" y="0"/>
                </a:cubicBezTo>
              </a:path>
            </a:pathLst>
          </a:custGeom>
          <a:solidFill>
            <a:srgbClr val="1AACD1"/>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86" name="Freeform 170"/>
          <p:cNvSpPr>
            <a:spLocks noChangeArrowheads="1"/>
          </p:cNvSpPr>
          <p:nvPr userDrawn="1"/>
        </p:nvSpPr>
        <p:spPr bwMode="auto">
          <a:xfrm>
            <a:off x="6034620" y="6360496"/>
            <a:ext cx="2800638" cy="1299113"/>
          </a:xfrm>
          <a:custGeom>
            <a:avLst/>
            <a:gdLst>
              <a:gd name="T0" fmla="*/ 1678 w 3357"/>
              <a:gd name="T1" fmla="*/ 1554 h 1555"/>
              <a:gd name="T2" fmla="*/ 2522 w 3357"/>
              <a:gd name="T3" fmla="*/ 772 h 1555"/>
              <a:gd name="T4" fmla="*/ 3356 w 3357"/>
              <a:gd name="T5" fmla="*/ 0 h 1555"/>
              <a:gd name="T6" fmla="*/ 1678 w 3357"/>
              <a:gd name="T7" fmla="*/ 0 h 1555"/>
              <a:gd name="T8" fmla="*/ 0 w 3357"/>
              <a:gd name="T9" fmla="*/ 0 h 1555"/>
              <a:gd name="T10" fmla="*/ 843 w 3357"/>
              <a:gd name="T11" fmla="*/ 772 h 1555"/>
              <a:gd name="T12" fmla="*/ 1678 w 3357"/>
              <a:gd name="T13" fmla="*/ 1554 h 1555"/>
            </a:gdLst>
            <a:ahLst/>
            <a:cxnLst>
              <a:cxn ang="0">
                <a:pos x="T0" y="T1"/>
              </a:cxn>
              <a:cxn ang="0">
                <a:pos x="T2" y="T3"/>
              </a:cxn>
              <a:cxn ang="0">
                <a:pos x="T4" y="T5"/>
              </a:cxn>
              <a:cxn ang="0">
                <a:pos x="T6" y="T7"/>
              </a:cxn>
              <a:cxn ang="0">
                <a:pos x="T8" y="T9"/>
              </a:cxn>
              <a:cxn ang="0">
                <a:pos x="T10" y="T11"/>
              </a:cxn>
              <a:cxn ang="0">
                <a:pos x="T12" y="T13"/>
              </a:cxn>
            </a:cxnLst>
            <a:rect l="0" t="0" r="r" b="b"/>
            <a:pathLst>
              <a:path w="3357" h="1555">
                <a:moveTo>
                  <a:pt x="1678" y="1554"/>
                </a:moveTo>
                <a:lnTo>
                  <a:pt x="2522" y="772"/>
                </a:lnTo>
                <a:lnTo>
                  <a:pt x="3356" y="0"/>
                </a:lnTo>
                <a:lnTo>
                  <a:pt x="1678" y="0"/>
                </a:lnTo>
                <a:lnTo>
                  <a:pt x="0" y="0"/>
                </a:lnTo>
                <a:lnTo>
                  <a:pt x="843" y="772"/>
                </a:lnTo>
                <a:lnTo>
                  <a:pt x="1678" y="1554"/>
                </a:lnTo>
              </a:path>
            </a:pathLst>
          </a:custGeom>
          <a:solidFill>
            <a:srgbClr val="FFFFFF">
              <a:lumMod val="50000"/>
              <a:alpha val="10000"/>
            </a:srgbClr>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87" name="Freeform 171"/>
          <p:cNvSpPr>
            <a:spLocks noChangeArrowheads="1"/>
          </p:cNvSpPr>
          <p:nvPr userDrawn="1"/>
        </p:nvSpPr>
        <p:spPr bwMode="auto">
          <a:xfrm>
            <a:off x="6870029" y="7129657"/>
            <a:ext cx="1133504" cy="526271"/>
          </a:xfrm>
          <a:custGeom>
            <a:avLst/>
            <a:gdLst>
              <a:gd name="T0" fmla="*/ 675 w 1360"/>
              <a:gd name="T1" fmla="*/ 631 h 632"/>
              <a:gd name="T2" fmla="*/ 1012 w 1360"/>
              <a:gd name="T3" fmla="*/ 311 h 632"/>
              <a:gd name="T4" fmla="*/ 1359 w 1360"/>
              <a:gd name="T5" fmla="*/ 0 h 632"/>
              <a:gd name="T6" fmla="*/ 675 w 1360"/>
              <a:gd name="T7" fmla="*/ 0 h 632"/>
              <a:gd name="T8" fmla="*/ 0 w 1360"/>
              <a:gd name="T9" fmla="*/ 0 h 632"/>
              <a:gd name="T10" fmla="*/ 338 w 1360"/>
              <a:gd name="T11" fmla="*/ 311 h 632"/>
              <a:gd name="T12" fmla="*/ 675 w 1360"/>
              <a:gd name="T13" fmla="*/ 631 h 632"/>
            </a:gdLst>
            <a:ahLst/>
            <a:cxnLst>
              <a:cxn ang="0">
                <a:pos x="T0" y="T1"/>
              </a:cxn>
              <a:cxn ang="0">
                <a:pos x="T2" y="T3"/>
              </a:cxn>
              <a:cxn ang="0">
                <a:pos x="T4" y="T5"/>
              </a:cxn>
              <a:cxn ang="0">
                <a:pos x="T6" y="T7"/>
              </a:cxn>
              <a:cxn ang="0">
                <a:pos x="T8" y="T9"/>
              </a:cxn>
              <a:cxn ang="0">
                <a:pos x="T10" y="T11"/>
              </a:cxn>
              <a:cxn ang="0">
                <a:pos x="T12" y="T13"/>
              </a:cxn>
            </a:cxnLst>
            <a:rect l="0" t="0" r="r" b="b"/>
            <a:pathLst>
              <a:path w="1360" h="632">
                <a:moveTo>
                  <a:pt x="675" y="631"/>
                </a:moveTo>
                <a:lnTo>
                  <a:pt x="1012" y="311"/>
                </a:lnTo>
                <a:lnTo>
                  <a:pt x="1359" y="0"/>
                </a:lnTo>
                <a:lnTo>
                  <a:pt x="675" y="0"/>
                </a:lnTo>
                <a:lnTo>
                  <a:pt x="0" y="0"/>
                </a:lnTo>
                <a:lnTo>
                  <a:pt x="338" y="311"/>
                </a:lnTo>
                <a:lnTo>
                  <a:pt x="675" y="631"/>
                </a:lnTo>
              </a:path>
            </a:pathLst>
          </a:custGeom>
          <a:solidFill>
            <a:srgbClr val="999999"/>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88" name="Freeform 172"/>
          <p:cNvSpPr>
            <a:spLocks noChangeArrowheads="1"/>
          </p:cNvSpPr>
          <p:nvPr userDrawn="1"/>
        </p:nvSpPr>
        <p:spPr bwMode="auto">
          <a:xfrm>
            <a:off x="9361528" y="3604021"/>
            <a:ext cx="2778557" cy="2653430"/>
          </a:xfrm>
          <a:custGeom>
            <a:avLst/>
            <a:gdLst>
              <a:gd name="T0" fmla="*/ 3329 w 3330"/>
              <a:gd name="T1" fmla="*/ 3178 h 3179"/>
              <a:gd name="T2" fmla="*/ 0 w 3330"/>
              <a:gd name="T3" fmla="*/ 3178 h 3179"/>
              <a:gd name="T4" fmla="*/ 0 w 3330"/>
              <a:gd name="T5" fmla="*/ 0 h 3179"/>
              <a:gd name="T6" fmla="*/ 3329 w 3330"/>
              <a:gd name="T7" fmla="*/ 0 h 3179"/>
              <a:gd name="T8" fmla="*/ 3329 w 3330"/>
              <a:gd name="T9" fmla="*/ 3178 h 3179"/>
            </a:gdLst>
            <a:ahLst/>
            <a:cxnLst>
              <a:cxn ang="0">
                <a:pos x="T0" y="T1"/>
              </a:cxn>
              <a:cxn ang="0">
                <a:pos x="T2" y="T3"/>
              </a:cxn>
              <a:cxn ang="0">
                <a:pos x="T4" y="T5"/>
              </a:cxn>
              <a:cxn ang="0">
                <a:pos x="T6" y="T7"/>
              </a:cxn>
              <a:cxn ang="0">
                <a:pos x="T8" y="T9"/>
              </a:cxn>
            </a:cxnLst>
            <a:rect l="0" t="0" r="r" b="b"/>
            <a:pathLst>
              <a:path w="3330" h="3179">
                <a:moveTo>
                  <a:pt x="3329" y="3178"/>
                </a:moveTo>
                <a:lnTo>
                  <a:pt x="0" y="3178"/>
                </a:lnTo>
                <a:lnTo>
                  <a:pt x="0" y="0"/>
                </a:lnTo>
                <a:lnTo>
                  <a:pt x="3329" y="0"/>
                </a:lnTo>
                <a:lnTo>
                  <a:pt x="3329" y="3178"/>
                </a:lnTo>
              </a:path>
            </a:pathLst>
          </a:custGeom>
          <a:solidFill>
            <a:srgbClr val="6967CC"/>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89" name="Freeform 173"/>
          <p:cNvSpPr>
            <a:spLocks noChangeArrowheads="1"/>
          </p:cNvSpPr>
          <p:nvPr userDrawn="1"/>
        </p:nvSpPr>
        <p:spPr bwMode="auto">
          <a:xfrm>
            <a:off x="9361528" y="2514679"/>
            <a:ext cx="2778557" cy="993656"/>
          </a:xfrm>
          <a:custGeom>
            <a:avLst/>
            <a:gdLst>
              <a:gd name="T0" fmla="*/ 2139 w 3330"/>
              <a:gd name="T1" fmla="*/ 0 h 1191"/>
              <a:gd name="T2" fmla="*/ 2139 w 3330"/>
              <a:gd name="T3" fmla="*/ 0 h 1191"/>
              <a:gd name="T4" fmla="*/ 1190 w 3330"/>
              <a:gd name="T5" fmla="*/ 0 h 1191"/>
              <a:gd name="T6" fmla="*/ 0 w 3330"/>
              <a:gd name="T7" fmla="*/ 1190 h 1191"/>
              <a:gd name="T8" fmla="*/ 0 w 3330"/>
              <a:gd name="T9" fmla="*/ 1190 h 1191"/>
              <a:gd name="T10" fmla="*/ 3329 w 3330"/>
              <a:gd name="T11" fmla="*/ 1190 h 1191"/>
              <a:gd name="T12" fmla="*/ 3329 w 3330"/>
              <a:gd name="T13" fmla="*/ 1190 h 1191"/>
              <a:gd name="T14" fmla="*/ 2139 w 3330"/>
              <a:gd name="T15" fmla="*/ 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0" h="1191">
                <a:moveTo>
                  <a:pt x="2139" y="0"/>
                </a:moveTo>
                <a:lnTo>
                  <a:pt x="2139" y="0"/>
                </a:lnTo>
                <a:cubicBezTo>
                  <a:pt x="1190" y="0"/>
                  <a:pt x="1190" y="0"/>
                  <a:pt x="1190" y="0"/>
                </a:cubicBezTo>
                <a:cubicBezTo>
                  <a:pt x="533" y="0"/>
                  <a:pt x="0" y="533"/>
                  <a:pt x="0" y="1190"/>
                </a:cubicBezTo>
                <a:lnTo>
                  <a:pt x="0" y="1190"/>
                </a:lnTo>
                <a:cubicBezTo>
                  <a:pt x="3329" y="1190"/>
                  <a:pt x="3329" y="1190"/>
                  <a:pt x="3329" y="1190"/>
                </a:cubicBezTo>
                <a:lnTo>
                  <a:pt x="3329" y="1190"/>
                </a:lnTo>
                <a:cubicBezTo>
                  <a:pt x="3329" y="533"/>
                  <a:pt x="2796" y="0"/>
                  <a:pt x="2139" y="0"/>
                </a:cubicBezTo>
              </a:path>
            </a:pathLst>
          </a:custGeom>
          <a:solidFill>
            <a:srgbClr val="6967CC"/>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90" name="Freeform 174"/>
          <p:cNvSpPr>
            <a:spLocks noChangeArrowheads="1"/>
          </p:cNvSpPr>
          <p:nvPr userDrawn="1"/>
        </p:nvSpPr>
        <p:spPr bwMode="auto">
          <a:xfrm>
            <a:off x="9361528" y="6360496"/>
            <a:ext cx="2807999" cy="1299113"/>
          </a:xfrm>
          <a:custGeom>
            <a:avLst/>
            <a:gdLst>
              <a:gd name="T0" fmla="*/ 1677 w 3365"/>
              <a:gd name="T1" fmla="*/ 1554 h 1555"/>
              <a:gd name="T2" fmla="*/ 2521 w 3365"/>
              <a:gd name="T3" fmla="*/ 772 h 1555"/>
              <a:gd name="T4" fmla="*/ 3364 w 3365"/>
              <a:gd name="T5" fmla="*/ 0 h 1555"/>
              <a:gd name="T6" fmla="*/ 1677 w 3365"/>
              <a:gd name="T7" fmla="*/ 0 h 1555"/>
              <a:gd name="T8" fmla="*/ 0 w 3365"/>
              <a:gd name="T9" fmla="*/ 0 h 1555"/>
              <a:gd name="T10" fmla="*/ 843 w 3365"/>
              <a:gd name="T11" fmla="*/ 772 h 1555"/>
              <a:gd name="T12" fmla="*/ 1677 w 3365"/>
              <a:gd name="T13" fmla="*/ 1554 h 1555"/>
            </a:gdLst>
            <a:ahLst/>
            <a:cxnLst>
              <a:cxn ang="0">
                <a:pos x="T0" y="T1"/>
              </a:cxn>
              <a:cxn ang="0">
                <a:pos x="T2" y="T3"/>
              </a:cxn>
              <a:cxn ang="0">
                <a:pos x="T4" y="T5"/>
              </a:cxn>
              <a:cxn ang="0">
                <a:pos x="T6" y="T7"/>
              </a:cxn>
              <a:cxn ang="0">
                <a:pos x="T8" y="T9"/>
              </a:cxn>
              <a:cxn ang="0">
                <a:pos x="T10" y="T11"/>
              </a:cxn>
              <a:cxn ang="0">
                <a:pos x="T12" y="T13"/>
              </a:cxn>
            </a:cxnLst>
            <a:rect l="0" t="0" r="r" b="b"/>
            <a:pathLst>
              <a:path w="3365" h="1555">
                <a:moveTo>
                  <a:pt x="1677" y="1554"/>
                </a:moveTo>
                <a:lnTo>
                  <a:pt x="2521" y="772"/>
                </a:lnTo>
                <a:lnTo>
                  <a:pt x="3364" y="0"/>
                </a:lnTo>
                <a:lnTo>
                  <a:pt x="1677" y="0"/>
                </a:lnTo>
                <a:lnTo>
                  <a:pt x="0" y="0"/>
                </a:lnTo>
                <a:lnTo>
                  <a:pt x="843" y="772"/>
                </a:lnTo>
                <a:lnTo>
                  <a:pt x="1677" y="1554"/>
                </a:lnTo>
              </a:path>
            </a:pathLst>
          </a:custGeom>
          <a:solidFill>
            <a:srgbClr val="FFFFFF">
              <a:lumMod val="50000"/>
              <a:alpha val="10000"/>
            </a:srgbClr>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91" name="Freeform 175"/>
          <p:cNvSpPr>
            <a:spLocks noChangeArrowheads="1"/>
          </p:cNvSpPr>
          <p:nvPr userDrawn="1"/>
        </p:nvSpPr>
        <p:spPr bwMode="auto">
          <a:xfrm>
            <a:off x="10196935" y="7129657"/>
            <a:ext cx="1133504" cy="526271"/>
          </a:xfrm>
          <a:custGeom>
            <a:avLst/>
            <a:gdLst>
              <a:gd name="T0" fmla="*/ 674 w 1359"/>
              <a:gd name="T1" fmla="*/ 631 h 632"/>
              <a:gd name="T2" fmla="*/ 1020 w 1359"/>
              <a:gd name="T3" fmla="*/ 311 h 632"/>
              <a:gd name="T4" fmla="*/ 1358 w 1359"/>
              <a:gd name="T5" fmla="*/ 0 h 632"/>
              <a:gd name="T6" fmla="*/ 674 w 1359"/>
              <a:gd name="T7" fmla="*/ 0 h 632"/>
              <a:gd name="T8" fmla="*/ 0 w 1359"/>
              <a:gd name="T9" fmla="*/ 0 h 632"/>
              <a:gd name="T10" fmla="*/ 338 w 1359"/>
              <a:gd name="T11" fmla="*/ 311 h 632"/>
              <a:gd name="T12" fmla="*/ 674 w 1359"/>
              <a:gd name="T13" fmla="*/ 631 h 632"/>
            </a:gdLst>
            <a:ahLst/>
            <a:cxnLst>
              <a:cxn ang="0">
                <a:pos x="T0" y="T1"/>
              </a:cxn>
              <a:cxn ang="0">
                <a:pos x="T2" y="T3"/>
              </a:cxn>
              <a:cxn ang="0">
                <a:pos x="T4" y="T5"/>
              </a:cxn>
              <a:cxn ang="0">
                <a:pos x="T6" y="T7"/>
              </a:cxn>
              <a:cxn ang="0">
                <a:pos x="T8" y="T9"/>
              </a:cxn>
              <a:cxn ang="0">
                <a:pos x="T10" y="T11"/>
              </a:cxn>
              <a:cxn ang="0">
                <a:pos x="T12" y="T13"/>
              </a:cxn>
            </a:cxnLst>
            <a:rect l="0" t="0" r="r" b="b"/>
            <a:pathLst>
              <a:path w="1359" h="632">
                <a:moveTo>
                  <a:pt x="674" y="631"/>
                </a:moveTo>
                <a:lnTo>
                  <a:pt x="1020" y="311"/>
                </a:lnTo>
                <a:lnTo>
                  <a:pt x="1358" y="0"/>
                </a:lnTo>
                <a:lnTo>
                  <a:pt x="674" y="0"/>
                </a:lnTo>
                <a:lnTo>
                  <a:pt x="0" y="0"/>
                </a:lnTo>
                <a:lnTo>
                  <a:pt x="338" y="311"/>
                </a:lnTo>
                <a:lnTo>
                  <a:pt x="674" y="631"/>
                </a:lnTo>
              </a:path>
            </a:pathLst>
          </a:custGeom>
          <a:solidFill>
            <a:srgbClr val="999999"/>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92" name="Freeform 176"/>
          <p:cNvSpPr>
            <a:spLocks noChangeArrowheads="1"/>
          </p:cNvSpPr>
          <p:nvPr userDrawn="1"/>
        </p:nvSpPr>
        <p:spPr bwMode="auto">
          <a:xfrm>
            <a:off x="12688433" y="3604021"/>
            <a:ext cx="2778557" cy="2653430"/>
          </a:xfrm>
          <a:custGeom>
            <a:avLst/>
            <a:gdLst>
              <a:gd name="T0" fmla="*/ 3330 w 3331"/>
              <a:gd name="T1" fmla="*/ 3178 h 3179"/>
              <a:gd name="T2" fmla="*/ 0 w 3331"/>
              <a:gd name="T3" fmla="*/ 3178 h 3179"/>
              <a:gd name="T4" fmla="*/ 0 w 3331"/>
              <a:gd name="T5" fmla="*/ 0 h 3179"/>
              <a:gd name="T6" fmla="*/ 3330 w 3331"/>
              <a:gd name="T7" fmla="*/ 0 h 3179"/>
              <a:gd name="T8" fmla="*/ 3330 w 3331"/>
              <a:gd name="T9" fmla="*/ 3178 h 3179"/>
            </a:gdLst>
            <a:ahLst/>
            <a:cxnLst>
              <a:cxn ang="0">
                <a:pos x="T0" y="T1"/>
              </a:cxn>
              <a:cxn ang="0">
                <a:pos x="T2" y="T3"/>
              </a:cxn>
              <a:cxn ang="0">
                <a:pos x="T4" y="T5"/>
              </a:cxn>
              <a:cxn ang="0">
                <a:pos x="T6" y="T7"/>
              </a:cxn>
              <a:cxn ang="0">
                <a:pos x="T8" y="T9"/>
              </a:cxn>
            </a:cxnLst>
            <a:rect l="0" t="0" r="r" b="b"/>
            <a:pathLst>
              <a:path w="3331" h="3179">
                <a:moveTo>
                  <a:pt x="3330" y="3178"/>
                </a:moveTo>
                <a:lnTo>
                  <a:pt x="0" y="3178"/>
                </a:lnTo>
                <a:lnTo>
                  <a:pt x="0" y="0"/>
                </a:lnTo>
                <a:lnTo>
                  <a:pt x="3330" y="0"/>
                </a:lnTo>
                <a:lnTo>
                  <a:pt x="3330" y="3178"/>
                </a:lnTo>
              </a:path>
            </a:pathLst>
          </a:custGeom>
          <a:solidFill>
            <a:srgbClr val="FDBA00"/>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93" name="Freeform 177"/>
          <p:cNvSpPr>
            <a:spLocks noChangeArrowheads="1"/>
          </p:cNvSpPr>
          <p:nvPr userDrawn="1"/>
        </p:nvSpPr>
        <p:spPr bwMode="auto">
          <a:xfrm>
            <a:off x="12688433" y="2514679"/>
            <a:ext cx="2778557" cy="993656"/>
          </a:xfrm>
          <a:custGeom>
            <a:avLst/>
            <a:gdLst>
              <a:gd name="T0" fmla="*/ 2149 w 3331"/>
              <a:gd name="T1" fmla="*/ 0 h 1191"/>
              <a:gd name="T2" fmla="*/ 2149 w 3331"/>
              <a:gd name="T3" fmla="*/ 0 h 1191"/>
              <a:gd name="T4" fmla="*/ 1190 w 3331"/>
              <a:gd name="T5" fmla="*/ 0 h 1191"/>
              <a:gd name="T6" fmla="*/ 0 w 3331"/>
              <a:gd name="T7" fmla="*/ 1190 h 1191"/>
              <a:gd name="T8" fmla="*/ 0 w 3331"/>
              <a:gd name="T9" fmla="*/ 1190 h 1191"/>
              <a:gd name="T10" fmla="*/ 3330 w 3331"/>
              <a:gd name="T11" fmla="*/ 1190 h 1191"/>
              <a:gd name="T12" fmla="*/ 3330 w 3331"/>
              <a:gd name="T13" fmla="*/ 1190 h 1191"/>
              <a:gd name="T14" fmla="*/ 2149 w 3331"/>
              <a:gd name="T15" fmla="*/ 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1" h="1191">
                <a:moveTo>
                  <a:pt x="2149" y="0"/>
                </a:moveTo>
                <a:lnTo>
                  <a:pt x="2149" y="0"/>
                </a:lnTo>
                <a:cubicBezTo>
                  <a:pt x="1190" y="0"/>
                  <a:pt x="1190" y="0"/>
                  <a:pt x="1190" y="0"/>
                </a:cubicBezTo>
                <a:cubicBezTo>
                  <a:pt x="533" y="0"/>
                  <a:pt x="0" y="533"/>
                  <a:pt x="0" y="1190"/>
                </a:cubicBezTo>
                <a:lnTo>
                  <a:pt x="0" y="1190"/>
                </a:lnTo>
                <a:cubicBezTo>
                  <a:pt x="3330" y="1190"/>
                  <a:pt x="3330" y="1190"/>
                  <a:pt x="3330" y="1190"/>
                </a:cubicBezTo>
                <a:lnTo>
                  <a:pt x="3330" y="1190"/>
                </a:lnTo>
                <a:cubicBezTo>
                  <a:pt x="3330" y="533"/>
                  <a:pt x="2797" y="0"/>
                  <a:pt x="2149" y="0"/>
                </a:cubicBezTo>
              </a:path>
            </a:pathLst>
          </a:custGeom>
          <a:solidFill>
            <a:srgbClr val="FDBA00"/>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94" name="Freeform 178"/>
          <p:cNvSpPr>
            <a:spLocks noChangeArrowheads="1"/>
          </p:cNvSpPr>
          <p:nvPr userDrawn="1"/>
        </p:nvSpPr>
        <p:spPr bwMode="auto">
          <a:xfrm>
            <a:off x="12688433" y="6360496"/>
            <a:ext cx="2811678" cy="1299113"/>
          </a:xfrm>
          <a:custGeom>
            <a:avLst/>
            <a:gdLst>
              <a:gd name="T0" fmla="*/ 1687 w 3367"/>
              <a:gd name="T1" fmla="*/ 1554 h 1555"/>
              <a:gd name="T2" fmla="*/ 2522 w 3367"/>
              <a:gd name="T3" fmla="*/ 772 h 1555"/>
              <a:gd name="T4" fmla="*/ 3366 w 3367"/>
              <a:gd name="T5" fmla="*/ 0 h 1555"/>
              <a:gd name="T6" fmla="*/ 1687 w 3367"/>
              <a:gd name="T7" fmla="*/ 0 h 1555"/>
              <a:gd name="T8" fmla="*/ 0 w 3367"/>
              <a:gd name="T9" fmla="*/ 0 h 1555"/>
              <a:gd name="T10" fmla="*/ 844 w 3367"/>
              <a:gd name="T11" fmla="*/ 772 h 1555"/>
              <a:gd name="T12" fmla="*/ 1687 w 3367"/>
              <a:gd name="T13" fmla="*/ 1554 h 1555"/>
            </a:gdLst>
            <a:ahLst/>
            <a:cxnLst>
              <a:cxn ang="0">
                <a:pos x="T0" y="T1"/>
              </a:cxn>
              <a:cxn ang="0">
                <a:pos x="T2" y="T3"/>
              </a:cxn>
              <a:cxn ang="0">
                <a:pos x="T4" y="T5"/>
              </a:cxn>
              <a:cxn ang="0">
                <a:pos x="T6" y="T7"/>
              </a:cxn>
              <a:cxn ang="0">
                <a:pos x="T8" y="T9"/>
              </a:cxn>
              <a:cxn ang="0">
                <a:pos x="T10" y="T11"/>
              </a:cxn>
              <a:cxn ang="0">
                <a:pos x="T12" y="T13"/>
              </a:cxn>
            </a:cxnLst>
            <a:rect l="0" t="0" r="r" b="b"/>
            <a:pathLst>
              <a:path w="3367" h="1555">
                <a:moveTo>
                  <a:pt x="1687" y="1554"/>
                </a:moveTo>
                <a:lnTo>
                  <a:pt x="2522" y="772"/>
                </a:lnTo>
                <a:lnTo>
                  <a:pt x="3366" y="0"/>
                </a:lnTo>
                <a:lnTo>
                  <a:pt x="1687" y="0"/>
                </a:lnTo>
                <a:lnTo>
                  <a:pt x="0" y="0"/>
                </a:lnTo>
                <a:lnTo>
                  <a:pt x="844" y="772"/>
                </a:lnTo>
                <a:lnTo>
                  <a:pt x="1687" y="1554"/>
                </a:lnTo>
              </a:path>
            </a:pathLst>
          </a:custGeom>
          <a:solidFill>
            <a:srgbClr val="FFFFFF">
              <a:lumMod val="50000"/>
              <a:alpha val="10000"/>
            </a:srgbClr>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95" name="Freeform 179"/>
          <p:cNvSpPr>
            <a:spLocks noChangeArrowheads="1"/>
          </p:cNvSpPr>
          <p:nvPr userDrawn="1"/>
        </p:nvSpPr>
        <p:spPr bwMode="auto">
          <a:xfrm>
            <a:off x="13523842" y="7129657"/>
            <a:ext cx="1133504" cy="526271"/>
          </a:xfrm>
          <a:custGeom>
            <a:avLst/>
            <a:gdLst>
              <a:gd name="T0" fmla="*/ 683 w 1359"/>
              <a:gd name="T1" fmla="*/ 631 h 632"/>
              <a:gd name="T2" fmla="*/ 1021 w 1359"/>
              <a:gd name="T3" fmla="*/ 311 h 632"/>
              <a:gd name="T4" fmla="*/ 1358 w 1359"/>
              <a:gd name="T5" fmla="*/ 0 h 632"/>
              <a:gd name="T6" fmla="*/ 683 w 1359"/>
              <a:gd name="T7" fmla="*/ 0 h 632"/>
              <a:gd name="T8" fmla="*/ 0 w 1359"/>
              <a:gd name="T9" fmla="*/ 0 h 632"/>
              <a:gd name="T10" fmla="*/ 337 w 1359"/>
              <a:gd name="T11" fmla="*/ 311 h 632"/>
              <a:gd name="T12" fmla="*/ 683 w 1359"/>
              <a:gd name="T13" fmla="*/ 631 h 632"/>
            </a:gdLst>
            <a:ahLst/>
            <a:cxnLst>
              <a:cxn ang="0">
                <a:pos x="T0" y="T1"/>
              </a:cxn>
              <a:cxn ang="0">
                <a:pos x="T2" y="T3"/>
              </a:cxn>
              <a:cxn ang="0">
                <a:pos x="T4" y="T5"/>
              </a:cxn>
              <a:cxn ang="0">
                <a:pos x="T6" y="T7"/>
              </a:cxn>
              <a:cxn ang="0">
                <a:pos x="T8" y="T9"/>
              </a:cxn>
              <a:cxn ang="0">
                <a:pos x="T10" y="T11"/>
              </a:cxn>
              <a:cxn ang="0">
                <a:pos x="T12" y="T13"/>
              </a:cxn>
            </a:cxnLst>
            <a:rect l="0" t="0" r="r" b="b"/>
            <a:pathLst>
              <a:path w="1359" h="632">
                <a:moveTo>
                  <a:pt x="683" y="631"/>
                </a:moveTo>
                <a:lnTo>
                  <a:pt x="1021" y="311"/>
                </a:lnTo>
                <a:lnTo>
                  <a:pt x="1358" y="0"/>
                </a:lnTo>
                <a:lnTo>
                  <a:pt x="683" y="0"/>
                </a:lnTo>
                <a:lnTo>
                  <a:pt x="0" y="0"/>
                </a:lnTo>
                <a:lnTo>
                  <a:pt x="337" y="311"/>
                </a:lnTo>
                <a:lnTo>
                  <a:pt x="683" y="631"/>
                </a:lnTo>
              </a:path>
            </a:pathLst>
          </a:custGeom>
          <a:solidFill>
            <a:srgbClr val="999999"/>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96" name="Freeform 490"/>
          <p:cNvSpPr>
            <a:spLocks noChangeArrowheads="1"/>
          </p:cNvSpPr>
          <p:nvPr userDrawn="1"/>
        </p:nvSpPr>
        <p:spPr bwMode="auto">
          <a:xfrm>
            <a:off x="7109241" y="3861635"/>
            <a:ext cx="629316" cy="772844"/>
          </a:xfrm>
          <a:custGeom>
            <a:avLst/>
            <a:gdLst>
              <a:gd name="T0" fmla="*/ 746 w 756"/>
              <a:gd name="T1" fmla="*/ 720 h 925"/>
              <a:gd name="T2" fmla="*/ 746 w 756"/>
              <a:gd name="T3" fmla="*/ 720 h 925"/>
              <a:gd name="T4" fmla="*/ 666 w 756"/>
              <a:gd name="T5" fmla="*/ 533 h 925"/>
              <a:gd name="T6" fmla="*/ 657 w 756"/>
              <a:gd name="T7" fmla="*/ 338 h 925"/>
              <a:gd name="T8" fmla="*/ 666 w 756"/>
              <a:gd name="T9" fmla="*/ 276 h 925"/>
              <a:gd name="T10" fmla="*/ 657 w 756"/>
              <a:gd name="T11" fmla="*/ 231 h 925"/>
              <a:gd name="T12" fmla="*/ 373 w 756"/>
              <a:gd name="T13" fmla="*/ 0 h 925"/>
              <a:gd name="T14" fmla="*/ 187 w 756"/>
              <a:gd name="T15" fmla="*/ 63 h 925"/>
              <a:gd name="T16" fmla="*/ 89 w 756"/>
              <a:gd name="T17" fmla="*/ 222 h 925"/>
              <a:gd name="T18" fmla="*/ 80 w 756"/>
              <a:gd name="T19" fmla="*/ 284 h 925"/>
              <a:gd name="T20" fmla="*/ 89 w 756"/>
              <a:gd name="T21" fmla="*/ 338 h 925"/>
              <a:gd name="T22" fmla="*/ 89 w 756"/>
              <a:gd name="T23" fmla="*/ 355 h 925"/>
              <a:gd name="T24" fmla="*/ 89 w 756"/>
              <a:gd name="T25" fmla="*/ 355 h 925"/>
              <a:gd name="T26" fmla="*/ 80 w 756"/>
              <a:gd name="T27" fmla="*/ 542 h 925"/>
              <a:gd name="T28" fmla="*/ 9 w 756"/>
              <a:gd name="T29" fmla="*/ 720 h 925"/>
              <a:gd name="T30" fmla="*/ 0 w 756"/>
              <a:gd name="T31" fmla="*/ 764 h 925"/>
              <a:gd name="T32" fmla="*/ 44 w 756"/>
              <a:gd name="T33" fmla="*/ 791 h 925"/>
              <a:gd name="T34" fmla="*/ 44 w 756"/>
              <a:gd name="T35" fmla="*/ 791 h 925"/>
              <a:gd name="T36" fmla="*/ 160 w 756"/>
              <a:gd name="T37" fmla="*/ 791 h 925"/>
              <a:gd name="T38" fmla="*/ 240 w 756"/>
              <a:gd name="T39" fmla="*/ 879 h 925"/>
              <a:gd name="T40" fmla="*/ 373 w 756"/>
              <a:gd name="T41" fmla="*/ 924 h 925"/>
              <a:gd name="T42" fmla="*/ 515 w 756"/>
              <a:gd name="T43" fmla="*/ 879 h 925"/>
              <a:gd name="T44" fmla="*/ 595 w 756"/>
              <a:gd name="T45" fmla="*/ 791 h 925"/>
              <a:gd name="T46" fmla="*/ 711 w 756"/>
              <a:gd name="T47" fmla="*/ 791 h 925"/>
              <a:gd name="T48" fmla="*/ 711 w 756"/>
              <a:gd name="T49" fmla="*/ 791 h 925"/>
              <a:gd name="T50" fmla="*/ 746 w 756"/>
              <a:gd name="T51" fmla="*/ 764 h 925"/>
              <a:gd name="T52" fmla="*/ 746 w 756"/>
              <a:gd name="T53" fmla="*/ 720 h 925"/>
              <a:gd name="T54" fmla="*/ 480 w 756"/>
              <a:gd name="T55" fmla="*/ 835 h 925"/>
              <a:gd name="T56" fmla="*/ 480 w 756"/>
              <a:gd name="T57" fmla="*/ 835 h 925"/>
              <a:gd name="T58" fmla="*/ 373 w 756"/>
              <a:gd name="T59" fmla="*/ 862 h 925"/>
              <a:gd name="T60" fmla="*/ 267 w 756"/>
              <a:gd name="T61" fmla="*/ 835 h 925"/>
              <a:gd name="T62" fmla="*/ 222 w 756"/>
              <a:gd name="T63" fmla="*/ 791 h 925"/>
              <a:gd name="T64" fmla="*/ 373 w 756"/>
              <a:gd name="T65" fmla="*/ 791 h 925"/>
              <a:gd name="T66" fmla="*/ 524 w 756"/>
              <a:gd name="T67" fmla="*/ 791 h 925"/>
              <a:gd name="T68" fmla="*/ 480 w 756"/>
              <a:gd name="T69" fmla="*/ 835 h 925"/>
              <a:gd name="T70" fmla="*/ 622 w 756"/>
              <a:gd name="T71" fmla="*/ 729 h 925"/>
              <a:gd name="T72" fmla="*/ 622 w 756"/>
              <a:gd name="T73" fmla="*/ 729 h 925"/>
              <a:gd name="T74" fmla="*/ 622 w 756"/>
              <a:gd name="T75" fmla="*/ 729 h 925"/>
              <a:gd name="T76" fmla="*/ 373 w 756"/>
              <a:gd name="T77" fmla="*/ 729 h 925"/>
              <a:gd name="T78" fmla="*/ 80 w 756"/>
              <a:gd name="T79" fmla="*/ 729 h 925"/>
              <a:gd name="T80" fmla="*/ 133 w 756"/>
              <a:gd name="T81" fmla="*/ 551 h 925"/>
              <a:gd name="T82" fmla="*/ 142 w 756"/>
              <a:gd name="T83" fmla="*/ 338 h 925"/>
              <a:gd name="T84" fmla="*/ 142 w 756"/>
              <a:gd name="T85" fmla="*/ 329 h 925"/>
              <a:gd name="T86" fmla="*/ 142 w 756"/>
              <a:gd name="T87" fmla="*/ 329 h 925"/>
              <a:gd name="T88" fmla="*/ 142 w 756"/>
              <a:gd name="T89" fmla="*/ 276 h 925"/>
              <a:gd name="T90" fmla="*/ 142 w 756"/>
              <a:gd name="T91" fmla="*/ 231 h 925"/>
              <a:gd name="T92" fmla="*/ 222 w 756"/>
              <a:gd name="T93" fmla="*/ 107 h 925"/>
              <a:gd name="T94" fmla="*/ 373 w 756"/>
              <a:gd name="T95" fmla="*/ 54 h 925"/>
              <a:gd name="T96" fmla="*/ 604 w 756"/>
              <a:gd name="T97" fmla="*/ 240 h 925"/>
              <a:gd name="T98" fmla="*/ 604 w 756"/>
              <a:gd name="T99" fmla="*/ 276 h 925"/>
              <a:gd name="T100" fmla="*/ 604 w 756"/>
              <a:gd name="T101" fmla="*/ 329 h 925"/>
              <a:gd name="T102" fmla="*/ 613 w 756"/>
              <a:gd name="T103" fmla="*/ 542 h 925"/>
              <a:gd name="T104" fmla="*/ 675 w 756"/>
              <a:gd name="T105" fmla="*/ 729 h 925"/>
              <a:gd name="T106" fmla="*/ 622 w 756"/>
              <a:gd name="T107" fmla="*/ 729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6" h="925">
                <a:moveTo>
                  <a:pt x="746" y="720"/>
                </a:moveTo>
                <a:lnTo>
                  <a:pt x="746" y="720"/>
                </a:lnTo>
                <a:cubicBezTo>
                  <a:pt x="711" y="675"/>
                  <a:pt x="684" y="613"/>
                  <a:pt x="666" y="533"/>
                </a:cubicBezTo>
                <a:cubicBezTo>
                  <a:pt x="657" y="462"/>
                  <a:pt x="657" y="382"/>
                  <a:pt x="657" y="338"/>
                </a:cubicBezTo>
                <a:cubicBezTo>
                  <a:pt x="657" y="311"/>
                  <a:pt x="666" y="294"/>
                  <a:pt x="666" y="276"/>
                </a:cubicBezTo>
                <a:cubicBezTo>
                  <a:pt x="666" y="258"/>
                  <a:pt x="666" y="249"/>
                  <a:pt x="657" y="231"/>
                </a:cubicBezTo>
                <a:cubicBezTo>
                  <a:pt x="639" y="98"/>
                  <a:pt x="515" y="0"/>
                  <a:pt x="373" y="0"/>
                </a:cubicBezTo>
                <a:cubicBezTo>
                  <a:pt x="302" y="0"/>
                  <a:pt x="240" y="18"/>
                  <a:pt x="187" y="63"/>
                </a:cubicBezTo>
                <a:cubicBezTo>
                  <a:pt x="133" y="98"/>
                  <a:pt x="98" y="160"/>
                  <a:pt x="89" y="222"/>
                </a:cubicBezTo>
                <a:cubicBezTo>
                  <a:pt x="80" y="240"/>
                  <a:pt x="80" y="258"/>
                  <a:pt x="80" y="284"/>
                </a:cubicBezTo>
                <a:cubicBezTo>
                  <a:pt x="80" y="294"/>
                  <a:pt x="89" y="311"/>
                  <a:pt x="89" y="338"/>
                </a:cubicBezTo>
                <a:cubicBezTo>
                  <a:pt x="89" y="355"/>
                  <a:pt x="89" y="355"/>
                  <a:pt x="89" y="355"/>
                </a:cubicBezTo>
                <a:lnTo>
                  <a:pt x="89" y="355"/>
                </a:lnTo>
                <a:cubicBezTo>
                  <a:pt x="89" y="400"/>
                  <a:pt x="89" y="471"/>
                  <a:pt x="80" y="542"/>
                </a:cubicBezTo>
                <a:cubicBezTo>
                  <a:pt x="62" y="622"/>
                  <a:pt x="44" y="684"/>
                  <a:pt x="9" y="720"/>
                </a:cubicBezTo>
                <a:cubicBezTo>
                  <a:pt x="0" y="737"/>
                  <a:pt x="0" y="755"/>
                  <a:pt x="0" y="764"/>
                </a:cubicBezTo>
                <a:cubicBezTo>
                  <a:pt x="9" y="782"/>
                  <a:pt x="27" y="791"/>
                  <a:pt x="44" y="791"/>
                </a:cubicBezTo>
                <a:lnTo>
                  <a:pt x="44" y="791"/>
                </a:lnTo>
                <a:cubicBezTo>
                  <a:pt x="160" y="791"/>
                  <a:pt x="160" y="791"/>
                  <a:pt x="160" y="791"/>
                </a:cubicBezTo>
                <a:cubicBezTo>
                  <a:pt x="178" y="826"/>
                  <a:pt x="204" y="862"/>
                  <a:pt x="240" y="879"/>
                </a:cubicBezTo>
                <a:cubicBezTo>
                  <a:pt x="275" y="906"/>
                  <a:pt x="329" y="924"/>
                  <a:pt x="373" y="924"/>
                </a:cubicBezTo>
                <a:cubicBezTo>
                  <a:pt x="426" y="924"/>
                  <a:pt x="471" y="906"/>
                  <a:pt x="515" y="879"/>
                </a:cubicBezTo>
                <a:cubicBezTo>
                  <a:pt x="551" y="862"/>
                  <a:pt x="577" y="826"/>
                  <a:pt x="595" y="791"/>
                </a:cubicBezTo>
                <a:cubicBezTo>
                  <a:pt x="711" y="791"/>
                  <a:pt x="711" y="791"/>
                  <a:pt x="711" y="791"/>
                </a:cubicBezTo>
                <a:lnTo>
                  <a:pt x="711" y="791"/>
                </a:lnTo>
                <a:cubicBezTo>
                  <a:pt x="728" y="791"/>
                  <a:pt x="746" y="782"/>
                  <a:pt x="746" y="764"/>
                </a:cubicBezTo>
                <a:cubicBezTo>
                  <a:pt x="755" y="755"/>
                  <a:pt x="755" y="737"/>
                  <a:pt x="746" y="720"/>
                </a:cubicBezTo>
                <a:close/>
                <a:moveTo>
                  <a:pt x="480" y="835"/>
                </a:moveTo>
                <a:lnTo>
                  <a:pt x="480" y="835"/>
                </a:lnTo>
                <a:cubicBezTo>
                  <a:pt x="453" y="853"/>
                  <a:pt x="418" y="862"/>
                  <a:pt x="373" y="862"/>
                </a:cubicBezTo>
                <a:cubicBezTo>
                  <a:pt x="338" y="862"/>
                  <a:pt x="302" y="853"/>
                  <a:pt x="267" y="835"/>
                </a:cubicBezTo>
                <a:cubicBezTo>
                  <a:pt x="249" y="817"/>
                  <a:pt x="240" y="808"/>
                  <a:pt x="222" y="791"/>
                </a:cubicBezTo>
                <a:cubicBezTo>
                  <a:pt x="373" y="791"/>
                  <a:pt x="373" y="791"/>
                  <a:pt x="373" y="791"/>
                </a:cubicBezTo>
                <a:cubicBezTo>
                  <a:pt x="524" y="791"/>
                  <a:pt x="524" y="791"/>
                  <a:pt x="524" y="791"/>
                </a:cubicBezTo>
                <a:cubicBezTo>
                  <a:pt x="515" y="808"/>
                  <a:pt x="497" y="817"/>
                  <a:pt x="480" y="835"/>
                </a:cubicBezTo>
                <a:close/>
                <a:moveTo>
                  <a:pt x="622" y="729"/>
                </a:moveTo>
                <a:lnTo>
                  <a:pt x="622" y="729"/>
                </a:lnTo>
                <a:lnTo>
                  <a:pt x="622" y="729"/>
                </a:lnTo>
                <a:cubicBezTo>
                  <a:pt x="373" y="729"/>
                  <a:pt x="373" y="729"/>
                  <a:pt x="373" y="729"/>
                </a:cubicBezTo>
                <a:cubicBezTo>
                  <a:pt x="80" y="729"/>
                  <a:pt x="80" y="729"/>
                  <a:pt x="80" y="729"/>
                </a:cubicBezTo>
                <a:cubicBezTo>
                  <a:pt x="107" y="684"/>
                  <a:pt x="125" y="622"/>
                  <a:pt x="133" y="551"/>
                </a:cubicBezTo>
                <a:cubicBezTo>
                  <a:pt x="151" y="471"/>
                  <a:pt x="151" y="391"/>
                  <a:pt x="142" y="338"/>
                </a:cubicBezTo>
                <a:cubicBezTo>
                  <a:pt x="142" y="329"/>
                  <a:pt x="142" y="329"/>
                  <a:pt x="142" y="329"/>
                </a:cubicBezTo>
                <a:lnTo>
                  <a:pt x="142" y="329"/>
                </a:lnTo>
                <a:cubicBezTo>
                  <a:pt x="142" y="302"/>
                  <a:pt x="142" y="284"/>
                  <a:pt x="142" y="276"/>
                </a:cubicBezTo>
                <a:cubicBezTo>
                  <a:pt x="142" y="258"/>
                  <a:pt x="142" y="249"/>
                  <a:pt x="142" y="231"/>
                </a:cubicBezTo>
                <a:cubicBezTo>
                  <a:pt x="160" y="187"/>
                  <a:pt x="187" y="142"/>
                  <a:pt x="222" y="107"/>
                </a:cubicBezTo>
                <a:cubicBezTo>
                  <a:pt x="267" y="71"/>
                  <a:pt x="320" y="54"/>
                  <a:pt x="373" y="54"/>
                </a:cubicBezTo>
                <a:cubicBezTo>
                  <a:pt x="489" y="54"/>
                  <a:pt x="586" y="134"/>
                  <a:pt x="604" y="240"/>
                </a:cubicBezTo>
                <a:cubicBezTo>
                  <a:pt x="604" y="249"/>
                  <a:pt x="604" y="267"/>
                  <a:pt x="604" y="276"/>
                </a:cubicBezTo>
                <a:cubicBezTo>
                  <a:pt x="604" y="294"/>
                  <a:pt x="604" y="311"/>
                  <a:pt x="604" y="329"/>
                </a:cubicBezTo>
                <a:cubicBezTo>
                  <a:pt x="595" y="382"/>
                  <a:pt x="595" y="462"/>
                  <a:pt x="613" y="542"/>
                </a:cubicBezTo>
                <a:cubicBezTo>
                  <a:pt x="622" y="622"/>
                  <a:pt x="648" y="684"/>
                  <a:pt x="675" y="729"/>
                </a:cubicBezTo>
                <a:lnTo>
                  <a:pt x="622" y="729"/>
                </a:lnTo>
                <a:close/>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97" name="Freeform 491"/>
          <p:cNvSpPr>
            <a:spLocks noChangeArrowheads="1"/>
          </p:cNvSpPr>
          <p:nvPr userDrawn="1"/>
        </p:nvSpPr>
        <p:spPr bwMode="auto">
          <a:xfrm>
            <a:off x="13785134" y="3920518"/>
            <a:ext cx="592515" cy="680840"/>
          </a:xfrm>
          <a:custGeom>
            <a:avLst/>
            <a:gdLst>
              <a:gd name="T0" fmla="*/ 702 w 712"/>
              <a:gd name="T1" fmla="*/ 808 h 818"/>
              <a:gd name="T2" fmla="*/ 702 w 712"/>
              <a:gd name="T3" fmla="*/ 808 h 818"/>
              <a:gd name="T4" fmla="*/ 711 w 712"/>
              <a:gd name="T5" fmla="*/ 800 h 818"/>
              <a:gd name="T6" fmla="*/ 711 w 712"/>
              <a:gd name="T7" fmla="*/ 791 h 818"/>
              <a:gd name="T8" fmla="*/ 702 w 712"/>
              <a:gd name="T9" fmla="*/ 782 h 818"/>
              <a:gd name="T10" fmla="*/ 702 w 712"/>
              <a:gd name="T11" fmla="*/ 782 h 818"/>
              <a:gd name="T12" fmla="*/ 382 w 712"/>
              <a:gd name="T13" fmla="*/ 18 h 818"/>
              <a:gd name="T14" fmla="*/ 382 w 712"/>
              <a:gd name="T15" fmla="*/ 18 h 818"/>
              <a:gd name="T16" fmla="*/ 373 w 712"/>
              <a:gd name="T17" fmla="*/ 18 h 818"/>
              <a:gd name="T18" fmla="*/ 373 w 712"/>
              <a:gd name="T19" fmla="*/ 9 h 818"/>
              <a:gd name="T20" fmla="*/ 373 w 712"/>
              <a:gd name="T21" fmla="*/ 9 h 818"/>
              <a:gd name="T22" fmla="*/ 364 w 712"/>
              <a:gd name="T23" fmla="*/ 9 h 818"/>
              <a:gd name="T24" fmla="*/ 364 w 712"/>
              <a:gd name="T25" fmla="*/ 9 h 818"/>
              <a:gd name="T26" fmla="*/ 355 w 712"/>
              <a:gd name="T27" fmla="*/ 0 h 818"/>
              <a:gd name="T28" fmla="*/ 355 w 712"/>
              <a:gd name="T29" fmla="*/ 0 h 818"/>
              <a:gd name="T30" fmla="*/ 347 w 712"/>
              <a:gd name="T31" fmla="*/ 0 h 818"/>
              <a:gd name="T32" fmla="*/ 347 w 712"/>
              <a:gd name="T33" fmla="*/ 9 h 818"/>
              <a:gd name="T34" fmla="*/ 338 w 712"/>
              <a:gd name="T35" fmla="*/ 9 h 818"/>
              <a:gd name="T36" fmla="*/ 338 w 712"/>
              <a:gd name="T37" fmla="*/ 9 h 818"/>
              <a:gd name="T38" fmla="*/ 338 w 712"/>
              <a:gd name="T39" fmla="*/ 9 h 818"/>
              <a:gd name="T40" fmla="*/ 329 w 712"/>
              <a:gd name="T41" fmla="*/ 18 h 818"/>
              <a:gd name="T42" fmla="*/ 329 w 712"/>
              <a:gd name="T43" fmla="*/ 18 h 818"/>
              <a:gd name="T44" fmla="*/ 329 w 712"/>
              <a:gd name="T45" fmla="*/ 18 h 818"/>
              <a:gd name="T46" fmla="*/ 0 w 712"/>
              <a:gd name="T47" fmla="*/ 782 h 818"/>
              <a:gd name="T48" fmla="*/ 0 w 712"/>
              <a:gd name="T49" fmla="*/ 782 h 818"/>
              <a:gd name="T50" fmla="*/ 0 w 712"/>
              <a:gd name="T51" fmla="*/ 791 h 818"/>
              <a:gd name="T52" fmla="*/ 0 w 712"/>
              <a:gd name="T53" fmla="*/ 791 h 818"/>
              <a:gd name="T54" fmla="*/ 0 w 712"/>
              <a:gd name="T55" fmla="*/ 800 h 818"/>
              <a:gd name="T56" fmla="*/ 0 w 712"/>
              <a:gd name="T57" fmla="*/ 808 h 818"/>
              <a:gd name="T58" fmla="*/ 0 w 712"/>
              <a:gd name="T59" fmla="*/ 808 h 818"/>
              <a:gd name="T60" fmla="*/ 9 w 712"/>
              <a:gd name="T61" fmla="*/ 808 h 818"/>
              <a:gd name="T62" fmla="*/ 9 w 712"/>
              <a:gd name="T63" fmla="*/ 817 h 818"/>
              <a:gd name="T64" fmla="*/ 18 w 712"/>
              <a:gd name="T65" fmla="*/ 817 h 818"/>
              <a:gd name="T66" fmla="*/ 18 w 712"/>
              <a:gd name="T67" fmla="*/ 817 h 818"/>
              <a:gd name="T68" fmla="*/ 27 w 712"/>
              <a:gd name="T69" fmla="*/ 817 h 818"/>
              <a:gd name="T70" fmla="*/ 27 w 712"/>
              <a:gd name="T71" fmla="*/ 817 h 818"/>
              <a:gd name="T72" fmla="*/ 36 w 712"/>
              <a:gd name="T73" fmla="*/ 817 h 818"/>
              <a:gd name="T74" fmla="*/ 45 w 712"/>
              <a:gd name="T75" fmla="*/ 817 h 818"/>
              <a:gd name="T76" fmla="*/ 355 w 712"/>
              <a:gd name="T77" fmla="*/ 613 h 818"/>
              <a:gd name="T78" fmla="*/ 666 w 712"/>
              <a:gd name="T79" fmla="*/ 817 h 818"/>
              <a:gd name="T80" fmla="*/ 675 w 712"/>
              <a:gd name="T81" fmla="*/ 817 h 818"/>
              <a:gd name="T82" fmla="*/ 675 w 712"/>
              <a:gd name="T83" fmla="*/ 817 h 818"/>
              <a:gd name="T84" fmla="*/ 684 w 712"/>
              <a:gd name="T85" fmla="*/ 817 h 818"/>
              <a:gd name="T86" fmla="*/ 693 w 712"/>
              <a:gd name="T87" fmla="*/ 817 h 818"/>
              <a:gd name="T88" fmla="*/ 693 w 712"/>
              <a:gd name="T89" fmla="*/ 817 h 818"/>
              <a:gd name="T90" fmla="*/ 693 w 712"/>
              <a:gd name="T91" fmla="*/ 817 h 818"/>
              <a:gd name="T92" fmla="*/ 373 w 712"/>
              <a:gd name="T93" fmla="*/ 551 h 818"/>
              <a:gd name="T94" fmla="*/ 373 w 712"/>
              <a:gd name="T95" fmla="*/ 551 h 818"/>
              <a:gd name="T96" fmla="*/ 364 w 712"/>
              <a:gd name="T97" fmla="*/ 551 h 818"/>
              <a:gd name="T98" fmla="*/ 364 w 712"/>
              <a:gd name="T99" fmla="*/ 551 h 818"/>
              <a:gd name="T100" fmla="*/ 355 w 712"/>
              <a:gd name="T101" fmla="*/ 551 h 818"/>
              <a:gd name="T102" fmla="*/ 355 w 712"/>
              <a:gd name="T103" fmla="*/ 551 h 818"/>
              <a:gd name="T104" fmla="*/ 347 w 712"/>
              <a:gd name="T105" fmla="*/ 551 h 818"/>
              <a:gd name="T106" fmla="*/ 347 w 712"/>
              <a:gd name="T107" fmla="*/ 551 h 818"/>
              <a:gd name="T108" fmla="*/ 338 w 712"/>
              <a:gd name="T109" fmla="*/ 551 h 818"/>
              <a:gd name="T110" fmla="*/ 338 w 712"/>
              <a:gd name="T111" fmla="*/ 551 h 818"/>
              <a:gd name="T112" fmla="*/ 355 w 712"/>
              <a:gd name="T113" fmla="*/ 107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2" h="818">
                <a:moveTo>
                  <a:pt x="702" y="808"/>
                </a:moveTo>
                <a:lnTo>
                  <a:pt x="702" y="808"/>
                </a:lnTo>
                <a:lnTo>
                  <a:pt x="702" y="808"/>
                </a:lnTo>
                <a:lnTo>
                  <a:pt x="702" y="808"/>
                </a:lnTo>
                <a:lnTo>
                  <a:pt x="702" y="808"/>
                </a:lnTo>
                <a:lnTo>
                  <a:pt x="702" y="808"/>
                </a:lnTo>
                <a:cubicBezTo>
                  <a:pt x="702" y="808"/>
                  <a:pt x="702" y="808"/>
                  <a:pt x="702" y="800"/>
                </a:cubicBezTo>
                <a:cubicBezTo>
                  <a:pt x="702" y="800"/>
                  <a:pt x="702" y="800"/>
                  <a:pt x="711" y="800"/>
                </a:cubicBezTo>
                <a:lnTo>
                  <a:pt x="711" y="800"/>
                </a:lnTo>
                <a:lnTo>
                  <a:pt x="711" y="800"/>
                </a:lnTo>
                <a:cubicBezTo>
                  <a:pt x="711" y="791"/>
                  <a:pt x="711" y="791"/>
                  <a:pt x="711" y="791"/>
                </a:cubicBezTo>
                <a:lnTo>
                  <a:pt x="711" y="791"/>
                </a:lnTo>
                <a:lnTo>
                  <a:pt x="711" y="791"/>
                </a:lnTo>
                <a:lnTo>
                  <a:pt x="711" y="791"/>
                </a:lnTo>
                <a:cubicBezTo>
                  <a:pt x="711" y="791"/>
                  <a:pt x="711" y="782"/>
                  <a:pt x="702" y="782"/>
                </a:cubicBezTo>
                <a:lnTo>
                  <a:pt x="702" y="782"/>
                </a:lnTo>
                <a:lnTo>
                  <a:pt x="702" y="782"/>
                </a:lnTo>
                <a:lnTo>
                  <a:pt x="702" y="782"/>
                </a:lnTo>
                <a:lnTo>
                  <a:pt x="702" y="782"/>
                </a:lnTo>
                <a:cubicBezTo>
                  <a:pt x="382" y="18"/>
                  <a:pt x="382" y="18"/>
                  <a:pt x="382" y="18"/>
                </a:cubicBezTo>
                <a:lnTo>
                  <a:pt x="382" y="18"/>
                </a:lnTo>
                <a:lnTo>
                  <a:pt x="382" y="18"/>
                </a:lnTo>
                <a:lnTo>
                  <a:pt x="382" y="18"/>
                </a:lnTo>
                <a:lnTo>
                  <a:pt x="382" y="18"/>
                </a:lnTo>
                <a:lnTo>
                  <a:pt x="382" y="18"/>
                </a:lnTo>
                <a:cubicBezTo>
                  <a:pt x="373" y="18"/>
                  <a:pt x="373" y="18"/>
                  <a:pt x="373" y="18"/>
                </a:cubicBezTo>
                <a:lnTo>
                  <a:pt x="373" y="18"/>
                </a:lnTo>
                <a:cubicBezTo>
                  <a:pt x="373" y="9"/>
                  <a:pt x="373" y="9"/>
                  <a:pt x="373" y="9"/>
                </a:cubicBezTo>
                <a:lnTo>
                  <a:pt x="373" y="9"/>
                </a:lnTo>
                <a:lnTo>
                  <a:pt x="373" y="9"/>
                </a:lnTo>
                <a:lnTo>
                  <a:pt x="373" y="9"/>
                </a:lnTo>
                <a:lnTo>
                  <a:pt x="373" y="9"/>
                </a:lnTo>
                <a:lnTo>
                  <a:pt x="373" y="9"/>
                </a:lnTo>
                <a:cubicBezTo>
                  <a:pt x="364" y="9"/>
                  <a:pt x="364" y="9"/>
                  <a:pt x="364" y="9"/>
                </a:cubicBezTo>
                <a:lnTo>
                  <a:pt x="364" y="9"/>
                </a:lnTo>
                <a:lnTo>
                  <a:pt x="364" y="9"/>
                </a:lnTo>
                <a:lnTo>
                  <a:pt x="364" y="9"/>
                </a:lnTo>
                <a:lnTo>
                  <a:pt x="364" y="9"/>
                </a:lnTo>
                <a:lnTo>
                  <a:pt x="364" y="9"/>
                </a:lnTo>
                <a:lnTo>
                  <a:pt x="364" y="9"/>
                </a:lnTo>
                <a:cubicBezTo>
                  <a:pt x="364" y="9"/>
                  <a:pt x="364" y="0"/>
                  <a:pt x="355" y="0"/>
                </a:cubicBezTo>
                <a:lnTo>
                  <a:pt x="355" y="0"/>
                </a:lnTo>
                <a:lnTo>
                  <a:pt x="355" y="0"/>
                </a:lnTo>
                <a:lnTo>
                  <a:pt x="355" y="0"/>
                </a:lnTo>
                <a:lnTo>
                  <a:pt x="355" y="0"/>
                </a:lnTo>
                <a:lnTo>
                  <a:pt x="355" y="0"/>
                </a:lnTo>
                <a:cubicBezTo>
                  <a:pt x="355" y="0"/>
                  <a:pt x="355" y="0"/>
                  <a:pt x="347" y="0"/>
                </a:cubicBezTo>
                <a:lnTo>
                  <a:pt x="347" y="0"/>
                </a:lnTo>
                <a:lnTo>
                  <a:pt x="347" y="0"/>
                </a:lnTo>
                <a:lnTo>
                  <a:pt x="347" y="9"/>
                </a:lnTo>
                <a:lnTo>
                  <a:pt x="347" y="9"/>
                </a:lnTo>
                <a:lnTo>
                  <a:pt x="347" y="9"/>
                </a:lnTo>
                <a:lnTo>
                  <a:pt x="347" y="9"/>
                </a:lnTo>
                <a:cubicBezTo>
                  <a:pt x="338" y="9"/>
                  <a:pt x="338" y="9"/>
                  <a:pt x="338" y="9"/>
                </a:cubicBezTo>
                <a:lnTo>
                  <a:pt x="338" y="9"/>
                </a:lnTo>
                <a:lnTo>
                  <a:pt x="338" y="9"/>
                </a:lnTo>
                <a:lnTo>
                  <a:pt x="338" y="9"/>
                </a:lnTo>
                <a:lnTo>
                  <a:pt x="338" y="9"/>
                </a:lnTo>
                <a:lnTo>
                  <a:pt x="338" y="9"/>
                </a:lnTo>
                <a:lnTo>
                  <a:pt x="338" y="9"/>
                </a:lnTo>
                <a:lnTo>
                  <a:pt x="338" y="9"/>
                </a:lnTo>
                <a:cubicBezTo>
                  <a:pt x="329" y="9"/>
                  <a:pt x="329" y="9"/>
                  <a:pt x="329" y="9"/>
                </a:cubicBezTo>
                <a:cubicBezTo>
                  <a:pt x="329" y="9"/>
                  <a:pt x="329" y="9"/>
                  <a:pt x="329" y="18"/>
                </a:cubicBezTo>
                <a:lnTo>
                  <a:pt x="329" y="18"/>
                </a:lnTo>
                <a:lnTo>
                  <a:pt x="329" y="18"/>
                </a:lnTo>
                <a:lnTo>
                  <a:pt x="329" y="18"/>
                </a:lnTo>
                <a:lnTo>
                  <a:pt x="329" y="18"/>
                </a:lnTo>
                <a:lnTo>
                  <a:pt x="329" y="18"/>
                </a:lnTo>
                <a:lnTo>
                  <a:pt x="329" y="18"/>
                </a:lnTo>
                <a:lnTo>
                  <a:pt x="329" y="18"/>
                </a:lnTo>
                <a:cubicBezTo>
                  <a:pt x="0" y="782"/>
                  <a:pt x="0" y="782"/>
                  <a:pt x="0" y="782"/>
                </a:cubicBezTo>
                <a:lnTo>
                  <a:pt x="0" y="782"/>
                </a:lnTo>
                <a:lnTo>
                  <a:pt x="0" y="782"/>
                </a:lnTo>
                <a:lnTo>
                  <a:pt x="0" y="782"/>
                </a:lnTo>
                <a:lnTo>
                  <a:pt x="0" y="782"/>
                </a:lnTo>
                <a:cubicBezTo>
                  <a:pt x="0" y="782"/>
                  <a:pt x="0" y="782"/>
                  <a:pt x="0" y="791"/>
                </a:cubicBezTo>
                <a:lnTo>
                  <a:pt x="0" y="791"/>
                </a:lnTo>
                <a:lnTo>
                  <a:pt x="0" y="791"/>
                </a:lnTo>
                <a:lnTo>
                  <a:pt x="0" y="791"/>
                </a:lnTo>
                <a:lnTo>
                  <a:pt x="0" y="791"/>
                </a:lnTo>
                <a:lnTo>
                  <a:pt x="0" y="791"/>
                </a:lnTo>
                <a:cubicBezTo>
                  <a:pt x="0" y="791"/>
                  <a:pt x="0" y="791"/>
                  <a:pt x="0" y="800"/>
                </a:cubicBezTo>
                <a:lnTo>
                  <a:pt x="0" y="800"/>
                </a:lnTo>
                <a:lnTo>
                  <a:pt x="0" y="800"/>
                </a:lnTo>
                <a:lnTo>
                  <a:pt x="0" y="800"/>
                </a:lnTo>
                <a:lnTo>
                  <a:pt x="0" y="800"/>
                </a:lnTo>
                <a:cubicBezTo>
                  <a:pt x="0" y="800"/>
                  <a:pt x="0" y="800"/>
                  <a:pt x="0" y="808"/>
                </a:cubicBezTo>
                <a:lnTo>
                  <a:pt x="0" y="808"/>
                </a:lnTo>
                <a:lnTo>
                  <a:pt x="0" y="808"/>
                </a:lnTo>
                <a:lnTo>
                  <a:pt x="0" y="808"/>
                </a:lnTo>
                <a:lnTo>
                  <a:pt x="0" y="808"/>
                </a:lnTo>
                <a:cubicBezTo>
                  <a:pt x="9" y="808"/>
                  <a:pt x="9" y="808"/>
                  <a:pt x="9" y="808"/>
                </a:cubicBezTo>
                <a:lnTo>
                  <a:pt x="9" y="808"/>
                </a:lnTo>
                <a:lnTo>
                  <a:pt x="9" y="808"/>
                </a:lnTo>
                <a:lnTo>
                  <a:pt x="9" y="808"/>
                </a:lnTo>
                <a:lnTo>
                  <a:pt x="9" y="817"/>
                </a:lnTo>
                <a:lnTo>
                  <a:pt x="9" y="817"/>
                </a:lnTo>
                <a:cubicBezTo>
                  <a:pt x="9" y="817"/>
                  <a:pt x="9" y="817"/>
                  <a:pt x="18" y="817"/>
                </a:cubicBezTo>
                <a:lnTo>
                  <a:pt x="18" y="817"/>
                </a:lnTo>
                <a:lnTo>
                  <a:pt x="18" y="817"/>
                </a:lnTo>
                <a:lnTo>
                  <a:pt x="18" y="817"/>
                </a:lnTo>
                <a:lnTo>
                  <a:pt x="18" y="817"/>
                </a:lnTo>
                <a:lnTo>
                  <a:pt x="18" y="817"/>
                </a:lnTo>
                <a:lnTo>
                  <a:pt x="18" y="817"/>
                </a:lnTo>
                <a:cubicBezTo>
                  <a:pt x="18" y="817"/>
                  <a:pt x="18" y="817"/>
                  <a:pt x="27" y="817"/>
                </a:cubicBezTo>
                <a:lnTo>
                  <a:pt x="27" y="817"/>
                </a:lnTo>
                <a:lnTo>
                  <a:pt x="27" y="817"/>
                </a:lnTo>
                <a:lnTo>
                  <a:pt x="27" y="817"/>
                </a:lnTo>
                <a:lnTo>
                  <a:pt x="27" y="817"/>
                </a:lnTo>
                <a:lnTo>
                  <a:pt x="27" y="817"/>
                </a:lnTo>
                <a:lnTo>
                  <a:pt x="36" y="817"/>
                </a:lnTo>
                <a:cubicBezTo>
                  <a:pt x="36" y="817"/>
                  <a:pt x="36" y="817"/>
                  <a:pt x="45" y="817"/>
                </a:cubicBezTo>
                <a:lnTo>
                  <a:pt x="45" y="817"/>
                </a:lnTo>
                <a:lnTo>
                  <a:pt x="45" y="817"/>
                </a:lnTo>
                <a:lnTo>
                  <a:pt x="45" y="817"/>
                </a:lnTo>
                <a:lnTo>
                  <a:pt x="45" y="817"/>
                </a:lnTo>
                <a:cubicBezTo>
                  <a:pt x="355" y="613"/>
                  <a:pt x="355" y="613"/>
                  <a:pt x="355" y="613"/>
                </a:cubicBezTo>
                <a:cubicBezTo>
                  <a:pt x="657" y="817"/>
                  <a:pt x="657" y="817"/>
                  <a:pt x="657" y="817"/>
                </a:cubicBezTo>
                <a:lnTo>
                  <a:pt x="657" y="817"/>
                </a:lnTo>
                <a:cubicBezTo>
                  <a:pt x="657" y="817"/>
                  <a:pt x="657" y="817"/>
                  <a:pt x="666" y="817"/>
                </a:cubicBezTo>
                <a:lnTo>
                  <a:pt x="666" y="817"/>
                </a:lnTo>
                <a:lnTo>
                  <a:pt x="666" y="817"/>
                </a:lnTo>
                <a:cubicBezTo>
                  <a:pt x="666" y="817"/>
                  <a:pt x="666" y="817"/>
                  <a:pt x="675" y="817"/>
                </a:cubicBezTo>
                <a:lnTo>
                  <a:pt x="675" y="817"/>
                </a:lnTo>
                <a:lnTo>
                  <a:pt x="675" y="817"/>
                </a:lnTo>
                <a:lnTo>
                  <a:pt x="675" y="817"/>
                </a:lnTo>
                <a:cubicBezTo>
                  <a:pt x="684" y="817"/>
                  <a:pt x="684" y="817"/>
                  <a:pt x="684" y="817"/>
                </a:cubicBezTo>
                <a:lnTo>
                  <a:pt x="684" y="817"/>
                </a:lnTo>
                <a:lnTo>
                  <a:pt x="684" y="817"/>
                </a:lnTo>
                <a:lnTo>
                  <a:pt x="684" y="817"/>
                </a:lnTo>
                <a:lnTo>
                  <a:pt x="684" y="817"/>
                </a:lnTo>
                <a:cubicBezTo>
                  <a:pt x="684" y="817"/>
                  <a:pt x="684" y="817"/>
                  <a:pt x="693" y="817"/>
                </a:cubicBezTo>
                <a:lnTo>
                  <a:pt x="693" y="817"/>
                </a:lnTo>
                <a:lnTo>
                  <a:pt x="693" y="817"/>
                </a:lnTo>
                <a:lnTo>
                  <a:pt x="693" y="817"/>
                </a:lnTo>
                <a:lnTo>
                  <a:pt x="693" y="817"/>
                </a:lnTo>
                <a:lnTo>
                  <a:pt x="693" y="817"/>
                </a:lnTo>
                <a:lnTo>
                  <a:pt x="693" y="817"/>
                </a:lnTo>
                <a:cubicBezTo>
                  <a:pt x="693" y="817"/>
                  <a:pt x="702" y="817"/>
                  <a:pt x="702" y="808"/>
                </a:cubicBezTo>
                <a:close/>
                <a:moveTo>
                  <a:pt x="373" y="551"/>
                </a:moveTo>
                <a:lnTo>
                  <a:pt x="373" y="551"/>
                </a:lnTo>
                <a:lnTo>
                  <a:pt x="373" y="551"/>
                </a:lnTo>
                <a:lnTo>
                  <a:pt x="373" y="551"/>
                </a:lnTo>
                <a:lnTo>
                  <a:pt x="373" y="551"/>
                </a:lnTo>
                <a:cubicBezTo>
                  <a:pt x="373" y="551"/>
                  <a:pt x="373" y="551"/>
                  <a:pt x="364" y="551"/>
                </a:cubicBezTo>
                <a:lnTo>
                  <a:pt x="364" y="551"/>
                </a:lnTo>
                <a:lnTo>
                  <a:pt x="364" y="551"/>
                </a:lnTo>
                <a:lnTo>
                  <a:pt x="364" y="551"/>
                </a:lnTo>
                <a:lnTo>
                  <a:pt x="364" y="551"/>
                </a:lnTo>
                <a:lnTo>
                  <a:pt x="364" y="551"/>
                </a:lnTo>
                <a:lnTo>
                  <a:pt x="364" y="551"/>
                </a:lnTo>
                <a:cubicBezTo>
                  <a:pt x="355" y="551"/>
                  <a:pt x="355" y="551"/>
                  <a:pt x="355" y="551"/>
                </a:cubicBezTo>
                <a:lnTo>
                  <a:pt x="355" y="551"/>
                </a:lnTo>
                <a:lnTo>
                  <a:pt x="355" y="551"/>
                </a:lnTo>
                <a:lnTo>
                  <a:pt x="355" y="551"/>
                </a:lnTo>
                <a:lnTo>
                  <a:pt x="355" y="551"/>
                </a:lnTo>
                <a:lnTo>
                  <a:pt x="355" y="551"/>
                </a:lnTo>
                <a:cubicBezTo>
                  <a:pt x="347" y="551"/>
                  <a:pt x="347" y="551"/>
                  <a:pt x="347" y="551"/>
                </a:cubicBezTo>
                <a:lnTo>
                  <a:pt x="347" y="551"/>
                </a:lnTo>
                <a:lnTo>
                  <a:pt x="347" y="551"/>
                </a:lnTo>
                <a:lnTo>
                  <a:pt x="347" y="551"/>
                </a:lnTo>
                <a:lnTo>
                  <a:pt x="347" y="551"/>
                </a:lnTo>
                <a:lnTo>
                  <a:pt x="347" y="551"/>
                </a:lnTo>
                <a:lnTo>
                  <a:pt x="338" y="551"/>
                </a:lnTo>
                <a:lnTo>
                  <a:pt x="338" y="551"/>
                </a:lnTo>
                <a:lnTo>
                  <a:pt x="338" y="551"/>
                </a:lnTo>
                <a:lnTo>
                  <a:pt x="338" y="551"/>
                </a:lnTo>
                <a:lnTo>
                  <a:pt x="338" y="551"/>
                </a:lnTo>
                <a:lnTo>
                  <a:pt x="338" y="551"/>
                </a:lnTo>
                <a:cubicBezTo>
                  <a:pt x="98" y="711"/>
                  <a:pt x="98" y="711"/>
                  <a:pt x="98" y="711"/>
                </a:cubicBezTo>
                <a:cubicBezTo>
                  <a:pt x="355" y="107"/>
                  <a:pt x="355" y="107"/>
                  <a:pt x="355" y="107"/>
                </a:cubicBezTo>
                <a:cubicBezTo>
                  <a:pt x="613" y="711"/>
                  <a:pt x="613" y="711"/>
                  <a:pt x="613" y="711"/>
                </a:cubicBezTo>
                <a:lnTo>
                  <a:pt x="373" y="551"/>
                </a:lnTo>
                <a:close/>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98" name="Freeform 492"/>
          <p:cNvSpPr>
            <a:spLocks noChangeArrowheads="1"/>
          </p:cNvSpPr>
          <p:nvPr userDrawn="1"/>
        </p:nvSpPr>
        <p:spPr bwMode="auto">
          <a:xfrm>
            <a:off x="10355183" y="3920518"/>
            <a:ext cx="791246" cy="680840"/>
          </a:xfrm>
          <a:custGeom>
            <a:avLst/>
            <a:gdLst>
              <a:gd name="T0" fmla="*/ 478 w 950"/>
              <a:gd name="T1" fmla="*/ 817 h 818"/>
              <a:gd name="T2" fmla="*/ 478 w 950"/>
              <a:gd name="T3" fmla="*/ 817 h 818"/>
              <a:gd name="T4" fmla="*/ 451 w 950"/>
              <a:gd name="T5" fmla="*/ 808 h 818"/>
              <a:gd name="T6" fmla="*/ 142 w 950"/>
              <a:gd name="T7" fmla="*/ 498 h 818"/>
              <a:gd name="T8" fmla="*/ 142 w 950"/>
              <a:gd name="T9" fmla="*/ 498 h 818"/>
              <a:gd name="T10" fmla="*/ 80 w 950"/>
              <a:gd name="T11" fmla="*/ 436 h 818"/>
              <a:gd name="T12" fmla="*/ 0 w 950"/>
              <a:gd name="T13" fmla="*/ 258 h 818"/>
              <a:gd name="T14" fmla="*/ 80 w 950"/>
              <a:gd name="T15" fmla="*/ 80 h 818"/>
              <a:gd name="T16" fmla="*/ 257 w 950"/>
              <a:gd name="T17" fmla="*/ 0 h 818"/>
              <a:gd name="T18" fmla="*/ 434 w 950"/>
              <a:gd name="T19" fmla="*/ 80 h 818"/>
              <a:gd name="T20" fmla="*/ 478 w 950"/>
              <a:gd name="T21" fmla="*/ 116 h 818"/>
              <a:gd name="T22" fmla="*/ 514 w 950"/>
              <a:gd name="T23" fmla="*/ 80 h 818"/>
              <a:gd name="T24" fmla="*/ 691 w 950"/>
              <a:gd name="T25" fmla="*/ 0 h 818"/>
              <a:gd name="T26" fmla="*/ 869 w 950"/>
              <a:gd name="T27" fmla="*/ 80 h 818"/>
              <a:gd name="T28" fmla="*/ 949 w 950"/>
              <a:gd name="T29" fmla="*/ 258 h 818"/>
              <a:gd name="T30" fmla="*/ 869 w 950"/>
              <a:gd name="T31" fmla="*/ 436 h 818"/>
              <a:gd name="T32" fmla="*/ 869 w 950"/>
              <a:gd name="T33" fmla="*/ 436 h 818"/>
              <a:gd name="T34" fmla="*/ 807 w 950"/>
              <a:gd name="T35" fmla="*/ 498 h 818"/>
              <a:gd name="T36" fmla="*/ 807 w 950"/>
              <a:gd name="T37" fmla="*/ 498 h 818"/>
              <a:gd name="T38" fmla="*/ 496 w 950"/>
              <a:gd name="T39" fmla="*/ 808 h 818"/>
              <a:gd name="T40" fmla="*/ 478 w 950"/>
              <a:gd name="T41" fmla="*/ 817 h 818"/>
              <a:gd name="T42" fmla="*/ 186 w 950"/>
              <a:gd name="T43" fmla="*/ 453 h 818"/>
              <a:gd name="T44" fmla="*/ 186 w 950"/>
              <a:gd name="T45" fmla="*/ 453 h 818"/>
              <a:gd name="T46" fmla="*/ 478 w 950"/>
              <a:gd name="T47" fmla="*/ 746 h 818"/>
              <a:gd name="T48" fmla="*/ 762 w 950"/>
              <a:gd name="T49" fmla="*/ 453 h 818"/>
              <a:gd name="T50" fmla="*/ 771 w 950"/>
              <a:gd name="T51" fmla="*/ 453 h 818"/>
              <a:gd name="T52" fmla="*/ 833 w 950"/>
              <a:gd name="T53" fmla="*/ 391 h 818"/>
              <a:gd name="T54" fmla="*/ 887 w 950"/>
              <a:gd name="T55" fmla="*/ 258 h 818"/>
              <a:gd name="T56" fmla="*/ 833 w 950"/>
              <a:gd name="T57" fmla="*/ 116 h 818"/>
              <a:gd name="T58" fmla="*/ 691 w 950"/>
              <a:gd name="T59" fmla="*/ 63 h 818"/>
              <a:gd name="T60" fmla="*/ 558 w 950"/>
              <a:gd name="T61" fmla="*/ 116 h 818"/>
              <a:gd name="T62" fmla="*/ 496 w 950"/>
              <a:gd name="T63" fmla="*/ 178 h 818"/>
              <a:gd name="T64" fmla="*/ 478 w 950"/>
              <a:gd name="T65" fmla="*/ 187 h 818"/>
              <a:gd name="T66" fmla="*/ 451 w 950"/>
              <a:gd name="T67" fmla="*/ 178 h 818"/>
              <a:gd name="T68" fmla="*/ 390 w 950"/>
              <a:gd name="T69" fmla="*/ 116 h 818"/>
              <a:gd name="T70" fmla="*/ 257 w 950"/>
              <a:gd name="T71" fmla="*/ 63 h 818"/>
              <a:gd name="T72" fmla="*/ 115 w 950"/>
              <a:gd name="T73" fmla="*/ 116 h 818"/>
              <a:gd name="T74" fmla="*/ 62 w 950"/>
              <a:gd name="T75" fmla="*/ 258 h 818"/>
              <a:gd name="T76" fmla="*/ 115 w 950"/>
              <a:gd name="T77" fmla="*/ 391 h 818"/>
              <a:gd name="T78" fmla="*/ 186 w 950"/>
              <a:gd name="T79" fmla="*/ 453 h 818"/>
              <a:gd name="T80" fmla="*/ 851 w 950"/>
              <a:gd name="T81" fmla="*/ 409 h 818"/>
              <a:gd name="T82" fmla="*/ 851 w 950"/>
              <a:gd name="T83" fmla="*/ 40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0" h="818">
                <a:moveTo>
                  <a:pt x="478" y="817"/>
                </a:moveTo>
                <a:lnTo>
                  <a:pt x="478" y="817"/>
                </a:lnTo>
                <a:cubicBezTo>
                  <a:pt x="469" y="817"/>
                  <a:pt x="461" y="817"/>
                  <a:pt x="451" y="808"/>
                </a:cubicBezTo>
                <a:cubicBezTo>
                  <a:pt x="142" y="498"/>
                  <a:pt x="142" y="498"/>
                  <a:pt x="142" y="498"/>
                </a:cubicBezTo>
                <a:lnTo>
                  <a:pt x="142" y="498"/>
                </a:lnTo>
                <a:cubicBezTo>
                  <a:pt x="80" y="436"/>
                  <a:pt x="80" y="436"/>
                  <a:pt x="80" y="436"/>
                </a:cubicBezTo>
                <a:cubicBezTo>
                  <a:pt x="26" y="382"/>
                  <a:pt x="0" y="320"/>
                  <a:pt x="0" y="258"/>
                </a:cubicBezTo>
                <a:cubicBezTo>
                  <a:pt x="0" y="187"/>
                  <a:pt x="26" y="125"/>
                  <a:pt x="80" y="80"/>
                </a:cubicBezTo>
                <a:cubicBezTo>
                  <a:pt x="124" y="27"/>
                  <a:pt x="186" y="0"/>
                  <a:pt x="257" y="0"/>
                </a:cubicBezTo>
                <a:cubicBezTo>
                  <a:pt x="319" y="0"/>
                  <a:pt x="390" y="27"/>
                  <a:pt x="434" y="80"/>
                </a:cubicBezTo>
                <a:cubicBezTo>
                  <a:pt x="478" y="116"/>
                  <a:pt x="478" y="116"/>
                  <a:pt x="478" y="116"/>
                </a:cubicBezTo>
                <a:cubicBezTo>
                  <a:pt x="514" y="80"/>
                  <a:pt x="514" y="80"/>
                  <a:pt x="514" y="80"/>
                </a:cubicBezTo>
                <a:cubicBezTo>
                  <a:pt x="567" y="27"/>
                  <a:pt x="629" y="0"/>
                  <a:pt x="691" y="0"/>
                </a:cubicBezTo>
                <a:cubicBezTo>
                  <a:pt x="762" y="0"/>
                  <a:pt x="825" y="27"/>
                  <a:pt x="869" y="80"/>
                </a:cubicBezTo>
                <a:cubicBezTo>
                  <a:pt x="922" y="125"/>
                  <a:pt x="949" y="187"/>
                  <a:pt x="949" y="258"/>
                </a:cubicBezTo>
                <a:cubicBezTo>
                  <a:pt x="949" y="320"/>
                  <a:pt x="922" y="382"/>
                  <a:pt x="869" y="436"/>
                </a:cubicBezTo>
                <a:lnTo>
                  <a:pt x="869" y="436"/>
                </a:lnTo>
                <a:cubicBezTo>
                  <a:pt x="807" y="498"/>
                  <a:pt x="807" y="498"/>
                  <a:pt x="807" y="498"/>
                </a:cubicBezTo>
                <a:lnTo>
                  <a:pt x="807" y="498"/>
                </a:lnTo>
                <a:cubicBezTo>
                  <a:pt x="496" y="808"/>
                  <a:pt x="496" y="808"/>
                  <a:pt x="496" y="808"/>
                </a:cubicBezTo>
                <a:cubicBezTo>
                  <a:pt x="487" y="817"/>
                  <a:pt x="478" y="817"/>
                  <a:pt x="478" y="817"/>
                </a:cubicBezTo>
                <a:close/>
                <a:moveTo>
                  <a:pt x="186" y="453"/>
                </a:moveTo>
                <a:lnTo>
                  <a:pt x="186" y="453"/>
                </a:lnTo>
                <a:cubicBezTo>
                  <a:pt x="478" y="746"/>
                  <a:pt x="478" y="746"/>
                  <a:pt x="478" y="746"/>
                </a:cubicBezTo>
                <a:cubicBezTo>
                  <a:pt x="762" y="453"/>
                  <a:pt x="762" y="453"/>
                  <a:pt x="762" y="453"/>
                </a:cubicBezTo>
                <a:cubicBezTo>
                  <a:pt x="762" y="453"/>
                  <a:pt x="762" y="453"/>
                  <a:pt x="771" y="453"/>
                </a:cubicBezTo>
                <a:cubicBezTo>
                  <a:pt x="833" y="391"/>
                  <a:pt x="833" y="391"/>
                  <a:pt x="833" y="391"/>
                </a:cubicBezTo>
                <a:cubicBezTo>
                  <a:pt x="869" y="356"/>
                  <a:pt x="887" y="302"/>
                  <a:pt x="887" y="258"/>
                </a:cubicBezTo>
                <a:cubicBezTo>
                  <a:pt x="887" y="205"/>
                  <a:pt x="869" y="151"/>
                  <a:pt x="833" y="116"/>
                </a:cubicBezTo>
                <a:cubicBezTo>
                  <a:pt x="798" y="80"/>
                  <a:pt x="745" y="63"/>
                  <a:pt x="691" y="63"/>
                </a:cubicBezTo>
                <a:cubicBezTo>
                  <a:pt x="647" y="63"/>
                  <a:pt x="594" y="80"/>
                  <a:pt x="558" y="116"/>
                </a:cubicBezTo>
                <a:cubicBezTo>
                  <a:pt x="496" y="178"/>
                  <a:pt x="496" y="178"/>
                  <a:pt x="496" y="178"/>
                </a:cubicBezTo>
                <a:cubicBezTo>
                  <a:pt x="487" y="187"/>
                  <a:pt x="478" y="187"/>
                  <a:pt x="478" y="187"/>
                </a:cubicBezTo>
                <a:cubicBezTo>
                  <a:pt x="469" y="187"/>
                  <a:pt x="461" y="187"/>
                  <a:pt x="451" y="178"/>
                </a:cubicBezTo>
                <a:cubicBezTo>
                  <a:pt x="390" y="116"/>
                  <a:pt x="390" y="116"/>
                  <a:pt x="390" y="116"/>
                </a:cubicBezTo>
                <a:cubicBezTo>
                  <a:pt x="355" y="80"/>
                  <a:pt x="310" y="63"/>
                  <a:pt x="257" y="63"/>
                </a:cubicBezTo>
                <a:cubicBezTo>
                  <a:pt x="204" y="63"/>
                  <a:pt x="159" y="80"/>
                  <a:pt x="115" y="116"/>
                </a:cubicBezTo>
                <a:cubicBezTo>
                  <a:pt x="80" y="151"/>
                  <a:pt x="62" y="205"/>
                  <a:pt x="62" y="258"/>
                </a:cubicBezTo>
                <a:cubicBezTo>
                  <a:pt x="62" y="302"/>
                  <a:pt x="80" y="356"/>
                  <a:pt x="115" y="391"/>
                </a:cubicBezTo>
                <a:cubicBezTo>
                  <a:pt x="186" y="453"/>
                  <a:pt x="186" y="453"/>
                  <a:pt x="186" y="453"/>
                </a:cubicBezTo>
                <a:close/>
                <a:moveTo>
                  <a:pt x="851" y="409"/>
                </a:moveTo>
                <a:lnTo>
                  <a:pt x="851" y="409"/>
                </a:lnTo>
                <a:close/>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99" name="Freeform 493"/>
          <p:cNvSpPr>
            <a:spLocks noChangeArrowheads="1"/>
          </p:cNvSpPr>
          <p:nvPr userDrawn="1"/>
        </p:nvSpPr>
        <p:spPr bwMode="auto">
          <a:xfrm>
            <a:off x="3848579" y="3861635"/>
            <a:ext cx="489470" cy="772844"/>
          </a:xfrm>
          <a:custGeom>
            <a:avLst/>
            <a:gdLst>
              <a:gd name="T0" fmla="*/ 302 w 587"/>
              <a:gd name="T1" fmla="*/ 924 h 925"/>
              <a:gd name="T2" fmla="*/ 302 w 587"/>
              <a:gd name="T3" fmla="*/ 924 h 925"/>
              <a:gd name="T4" fmla="*/ 275 w 587"/>
              <a:gd name="T5" fmla="*/ 906 h 925"/>
              <a:gd name="T6" fmla="*/ 142 w 587"/>
              <a:gd name="T7" fmla="*/ 666 h 925"/>
              <a:gd name="T8" fmla="*/ 0 w 587"/>
              <a:gd name="T9" fmla="*/ 294 h 925"/>
              <a:gd name="T10" fmla="*/ 293 w 587"/>
              <a:gd name="T11" fmla="*/ 0 h 925"/>
              <a:gd name="T12" fmla="*/ 586 w 587"/>
              <a:gd name="T13" fmla="*/ 294 h 925"/>
              <a:gd name="T14" fmla="*/ 453 w 587"/>
              <a:gd name="T15" fmla="*/ 666 h 925"/>
              <a:gd name="T16" fmla="*/ 328 w 587"/>
              <a:gd name="T17" fmla="*/ 906 h 925"/>
              <a:gd name="T18" fmla="*/ 302 w 587"/>
              <a:gd name="T19" fmla="*/ 924 h 925"/>
              <a:gd name="T20" fmla="*/ 293 w 587"/>
              <a:gd name="T21" fmla="*/ 54 h 925"/>
              <a:gd name="T22" fmla="*/ 293 w 587"/>
              <a:gd name="T23" fmla="*/ 54 h 925"/>
              <a:gd name="T24" fmla="*/ 62 w 587"/>
              <a:gd name="T25" fmla="*/ 294 h 925"/>
              <a:gd name="T26" fmla="*/ 195 w 587"/>
              <a:gd name="T27" fmla="*/ 640 h 925"/>
              <a:gd name="T28" fmla="*/ 302 w 587"/>
              <a:gd name="T29" fmla="*/ 835 h 925"/>
              <a:gd name="T30" fmla="*/ 399 w 587"/>
              <a:gd name="T31" fmla="*/ 640 h 925"/>
              <a:gd name="T32" fmla="*/ 524 w 587"/>
              <a:gd name="T33" fmla="*/ 294 h 925"/>
              <a:gd name="T34" fmla="*/ 293 w 587"/>
              <a:gd name="T35" fmla="*/ 54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7" h="925">
                <a:moveTo>
                  <a:pt x="302" y="924"/>
                </a:moveTo>
                <a:lnTo>
                  <a:pt x="302" y="924"/>
                </a:lnTo>
                <a:cubicBezTo>
                  <a:pt x="284" y="924"/>
                  <a:pt x="275" y="915"/>
                  <a:pt x="275" y="906"/>
                </a:cubicBezTo>
                <a:cubicBezTo>
                  <a:pt x="275" y="906"/>
                  <a:pt x="204" y="800"/>
                  <a:pt x="142" y="666"/>
                </a:cubicBezTo>
                <a:cubicBezTo>
                  <a:pt x="44" y="489"/>
                  <a:pt x="0" y="365"/>
                  <a:pt x="0" y="294"/>
                </a:cubicBezTo>
                <a:cubicBezTo>
                  <a:pt x="0" y="125"/>
                  <a:pt x="133" y="0"/>
                  <a:pt x="293" y="0"/>
                </a:cubicBezTo>
                <a:cubicBezTo>
                  <a:pt x="453" y="0"/>
                  <a:pt x="586" y="125"/>
                  <a:pt x="586" y="294"/>
                </a:cubicBezTo>
                <a:cubicBezTo>
                  <a:pt x="586" y="365"/>
                  <a:pt x="541" y="489"/>
                  <a:pt x="453" y="666"/>
                </a:cubicBezTo>
                <a:cubicBezTo>
                  <a:pt x="391" y="800"/>
                  <a:pt x="328" y="906"/>
                  <a:pt x="328" y="906"/>
                </a:cubicBezTo>
                <a:cubicBezTo>
                  <a:pt x="319" y="915"/>
                  <a:pt x="311" y="924"/>
                  <a:pt x="302" y="924"/>
                </a:cubicBezTo>
                <a:close/>
                <a:moveTo>
                  <a:pt x="293" y="54"/>
                </a:moveTo>
                <a:lnTo>
                  <a:pt x="293" y="54"/>
                </a:lnTo>
                <a:cubicBezTo>
                  <a:pt x="169" y="54"/>
                  <a:pt x="62" y="160"/>
                  <a:pt x="62" y="294"/>
                </a:cubicBezTo>
                <a:cubicBezTo>
                  <a:pt x="62" y="338"/>
                  <a:pt x="80" y="436"/>
                  <a:pt x="195" y="640"/>
                </a:cubicBezTo>
                <a:cubicBezTo>
                  <a:pt x="231" y="720"/>
                  <a:pt x="275" y="791"/>
                  <a:pt x="302" y="835"/>
                </a:cubicBezTo>
                <a:cubicBezTo>
                  <a:pt x="319" y="791"/>
                  <a:pt x="364" y="720"/>
                  <a:pt x="399" y="640"/>
                </a:cubicBezTo>
                <a:cubicBezTo>
                  <a:pt x="506" y="436"/>
                  <a:pt x="524" y="338"/>
                  <a:pt x="524" y="294"/>
                </a:cubicBezTo>
                <a:cubicBezTo>
                  <a:pt x="524" y="160"/>
                  <a:pt x="426" y="54"/>
                  <a:pt x="293" y="54"/>
                </a:cubicBezTo>
                <a:close/>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100" name="Freeform 494"/>
          <p:cNvSpPr>
            <a:spLocks noChangeArrowheads="1"/>
          </p:cNvSpPr>
          <p:nvPr userDrawn="1"/>
        </p:nvSpPr>
        <p:spPr bwMode="auto">
          <a:xfrm>
            <a:off x="3981066" y="3983082"/>
            <a:ext cx="231855" cy="231852"/>
          </a:xfrm>
          <a:custGeom>
            <a:avLst/>
            <a:gdLst>
              <a:gd name="T0" fmla="*/ 133 w 276"/>
              <a:gd name="T1" fmla="*/ 276 h 277"/>
              <a:gd name="T2" fmla="*/ 133 w 276"/>
              <a:gd name="T3" fmla="*/ 276 h 277"/>
              <a:gd name="T4" fmla="*/ 0 w 276"/>
              <a:gd name="T5" fmla="*/ 142 h 277"/>
              <a:gd name="T6" fmla="*/ 133 w 276"/>
              <a:gd name="T7" fmla="*/ 0 h 277"/>
              <a:gd name="T8" fmla="*/ 275 w 276"/>
              <a:gd name="T9" fmla="*/ 142 h 277"/>
              <a:gd name="T10" fmla="*/ 133 w 276"/>
              <a:gd name="T11" fmla="*/ 276 h 277"/>
              <a:gd name="T12" fmla="*/ 133 w 276"/>
              <a:gd name="T13" fmla="*/ 63 h 277"/>
              <a:gd name="T14" fmla="*/ 133 w 276"/>
              <a:gd name="T15" fmla="*/ 63 h 277"/>
              <a:gd name="T16" fmla="*/ 62 w 276"/>
              <a:gd name="T17" fmla="*/ 142 h 277"/>
              <a:gd name="T18" fmla="*/ 133 w 276"/>
              <a:gd name="T19" fmla="*/ 213 h 277"/>
              <a:gd name="T20" fmla="*/ 213 w 276"/>
              <a:gd name="T21" fmla="*/ 142 h 277"/>
              <a:gd name="T22" fmla="*/ 133 w 276"/>
              <a:gd name="T23" fmla="*/ 6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 h="277">
                <a:moveTo>
                  <a:pt x="133" y="276"/>
                </a:moveTo>
                <a:lnTo>
                  <a:pt x="133" y="276"/>
                </a:lnTo>
                <a:cubicBezTo>
                  <a:pt x="62" y="276"/>
                  <a:pt x="0" y="213"/>
                  <a:pt x="0" y="142"/>
                </a:cubicBezTo>
                <a:cubicBezTo>
                  <a:pt x="0" y="63"/>
                  <a:pt x="62" y="0"/>
                  <a:pt x="133" y="0"/>
                </a:cubicBezTo>
                <a:cubicBezTo>
                  <a:pt x="213" y="0"/>
                  <a:pt x="275" y="63"/>
                  <a:pt x="275" y="142"/>
                </a:cubicBezTo>
                <a:cubicBezTo>
                  <a:pt x="275" y="213"/>
                  <a:pt x="213" y="276"/>
                  <a:pt x="133" y="276"/>
                </a:cubicBezTo>
                <a:close/>
                <a:moveTo>
                  <a:pt x="133" y="63"/>
                </a:moveTo>
                <a:lnTo>
                  <a:pt x="133" y="63"/>
                </a:lnTo>
                <a:cubicBezTo>
                  <a:pt x="88" y="63"/>
                  <a:pt x="62" y="98"/>
                  <a:pt x="62" y="142"/>
                </a:cubicBezTo>
                <a:cubicBezTo>
                  <a:pt x="62" y="178"/>
                  <a:pt x="88" y="213"/>
                  <a:pt x="133" y="213"/>
                </a:cubicBezTo>
                <a:cubicBezTo>
                  <a:pt x="177" y="213"/>
                  <a:pt x="213" y="178"/>
                  <a:pt x="213" y="142"/>
                </a:cubicBezTo>
                <a:cubicBezTo>
                  <a:pt x="213" y="98"/>
                  <a:pt x="177" y="63"/>
                  <a:pt x="133" y="63"/>
                </a:cubicBezTo>
                <a:close/>
              </a:path>
            </a:pathLst>
          </a:custGeom>
          <a:solidFill>
            <a:srgbClr val="FF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99999"/>
              </a:solidFill>
              <a:effectLst/>
              <a:uLnTx/>
              <a:uFillTx/>
            </a:endParaRPr>
          </a:p>
        </p:txBody>
      </p:sp>
      <p:sp>
        <p:nvSpPr>
          <p:cNvPr id="105" name="Text Placeholder 36"/>
          <p:cNvSpPr>
            <a:spLocks noGrp="1"/>
          </p:cNvSpPr>
          <p:nvPr>
            <p:ph type="body" sz="quarter" idx="10" hasCustomPrompt="1"/>
          </p:nvPr>
        </p:nvSpPr>
        <p:spPr>
          <a:xfrm>
            <a:off x="2726807" y="4798262"/>
            <a:ext cx="2748423" cy="1459187"/>
          </a:xfrm>
        </p:spPr>
        <p:txBody>
          <a:bodyPr/>
          <a:lstStyle>
            <a:lvl1pPr marL="0" indent="0" algn="ctr">
              <a:buNone/>
              <a:defRPr kumimoji="0" lang="en-US" sz="2700" b="1" i="0" u="none" strike="noStrike" kern="0" cap="all" spc="0" normalizeH="0" baseline="0" dirty="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106" name="Text Placeholder 36"/>
          <p:cNvSpPr>
            <a:spLocks noGrp="1"/>
          </p:cNvSpPr>
          <p:nvPr>
            <p:ph type="body" sz="quarter" idx="11" hasCustomPrompt="1"/>
          </p:nvPr>
        </p:nvSpPr>
        <p:spPr>
          <a:xfrm>
            <a:off x="6057393" y="4779201"/>
            <a:ext cx="2748423" cy="1459187"/>
          </a:xfrm>
        </p:spPr>
        <p:txBody>
          <a:bodyPr/>
          <a:lstStyle>
            <a:lvl1pPr marL="0" indent="0" algn="ctr">
              <a:buNone/>
              <a:defRPr kumimoji="0" lang="en-US" sz="2700" b="1" i="0" u="none" strike="noStrike" kern="0" cap="all" spc="0" normalizeH="0" baseline="0" dirty="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107" name="Text Placeholder 36"/>
          <p:cNvSpPr>
            <a:spLocks noGrp="1"/>
          </p:cNvSpPr>
          <p:nvPr>
            <p:ph type="body" sz="quarter" idx="12" hasCustomPrompt="1"/>
          </p:nvPr>
        </p:nvSpPr>
        <p:spPr>
          <a:xfrm>
            <a:off x="9372567" y="4779200"/>
            <a:ext cx="2748423" cy="1459187"/>
          </a:xfrm>
        </p:spPr>
        <p:txBody>
          <a:bodyPr/>
          <a:lstStyle>
            <a:lvl1pPr marL="0" indent="0" algn="ctr">
              <a:buNone/>
              <a:defRPr kumimoji="0" lang="en-US" sz="2700" b="1" i="0" u="none" strike="noStrike" kern="0" cap="all" spc="0" normalizeH="0" baseline="0" dirty="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108" name="Text Placeholder 36"/>
          <p:cNvSpPr>
            <a:spLocks noGrp="1"/>
          </p:cNvSpPr>
          <p:nvPr>
            <p:ph type="body" sz="quarter" idx="13" hasCustomPrompt="1"/>
          </p:nvPr>
        </p:nvSpPr>
        <p:spPr>
          <a:xfrm>
            <a:off x="12697500" y="4759816"/>
            <a:ext cx="2748423" cy="1459187"/>
          </a:xfrm>
        </p:spPr>
        <p:txBody>
          <a:bodyPr/>
          <a:lstStyle>
            <a:lvl1pPr marL="0" indent="0" algn="ctr">
              <a:buNone/>
              <a:defRPr kumimoji="0" lang="en-US" sz="2700" b="1" i="0" u="none" strike="noStrike" kern="0" cap="all" spc="0" normalizeH="0" baseline="0" dirty="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nu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grpSp>
        <p:nvGrpSpPr>
          <p:cNvPr id="29" name="Group 28"/>
          <p:cNvGrpSpPr>
            <a:grpSpLocks noChangeAspect="1"/>
          </p:cNvGrpSpPr>
          <p:nvPr userDrawn="1"/>
        </p:nvGrpSpPr>
        <p:grpSpPr>
          <a:xfrm>
            <a:off x="7877771" y="1047695"/>
            <a:ext cx="2532459" cy="40793"/>
            <a:chOff x="9673249" y="2043533"/>
            <a:chExt cx="7919727" cy="127577"/>
          </a:xfrm>
        </p:grpSpPr>
        <p:sp>
          <p:nvSpPr>
            <p:cNvPr id="30" name="Rectangle 29"/>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grpSp>
      <p:sp>
        <p:nvSpPr>
          <p:cNvPr id="36" name="Line 408"/>
          <p:cNvSpPr>
            <a:spLocks noChangeShapeType="1"/>
          </p:cNvSpPr>
          <p:nvPr userDrawn="1"/>
        </p:nvSpPr>
        <p:spPr bwMode="auto">
          <a:xfrm>
            <a:off x="-13752" y="4531031"/>
            <a:ext cx="18315504" cy="4122"/>
          </a:xfrm>
          <a:prstGeom prst="line">
            <a:avLst/>
          </a:prstGeom>
          <a:noFill/>
          <a:ln w="63500" cap="flat">
            <a:solidFill>
              <a:srgbClr val="FFFFFF">
                <a:lumMod val="50000"/>
                <a:alpha val="2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37" name="Freeform 409"/>
          <p:cNvSpPr>
            <a:spLocks noChangeArrowheads="1"/>
          </p:cNvSpPr>
          <p:nvPr userDrawn="1"/>
        </p:nvSpPr>
        <p:spPr bwMode="auto">
          <a:xfrm>
            <a:off x="1194365" y="2993056"/>
            <a:ext cx="3451164" cy="3084197"/>
          </a:xfrm>
          <a:custGeom>
            <a:avLst/>
            <a:gdLst>
              <a:gd name="T0" fmla="*/ 2487 w 3690"/>
              <a:gd name="T1" fmla="*/ 0 h 3299"/>
              <a:gd name="T2" fmla="*/ 2487 w 3690"/>
              <a:gd name="T3" fmla="*/ 0 h 3299"/>
              <a:gd name="T4" fmla="*/ 1194 w 3690"/>
              <a:gd name="T5" fmla="*/ 0 h 3299"/>
              <a:gd name="T6" fmla="*/ 743 w 3690"/>
              <a:gd name="T7" fmla="*/ 260 h 3299"/>
              <a:gd name="T8" fmla="*/ 92 w 3690"/>
              <a:gd name="T9" fmla="*/ 1385 h 3299"/>
              <a:gd name="T10" fmla="*/ 92 w 3690"/>
              <a:gd name="T11" fmla="*/ 1913 h 3299"/>
              <a:gd name="T12" fmla="*/ 743 w 3690"/>
              <a:gd name="T13" fmla="*/ 3031 h 3299"/>
              <a:gd name="T14" fmla="*/ 1194 w 3690"/>
              <a:gd name="T15" fmla="*/ 3298 h 3299"/>
              <a:gd name="T16" fmla="*/ 2487 w 3690"/>
              <a:gd name="T17" fmla="*/ 3298 h 3299"/>
              <a:gd name="T18" fmla="*/ 2946 w 3690"/>
              <a:gd name="T19" fmla="*/ 3031 h 3299"/>
              <a:gd name="T20" fmla="*/ 3589 w 3690"/>
              <a:gd name="T21" fmla="*/ 1913 h 3299"/>
              <a:gd name="T22" fmla="*/ 3589 w 3690"/>
              <a:gd name="T23" fmla="*/ 1385 h 3299"/>
              <a:gd name="T24" fmla="*/ 2946 w 3690"/>
              <a:gd name="T25" fmla="*/ 260 h 3299"/>
              <a:gd name="T26" fmla="*/ 2487 w 3690"/>
              <a:gd name="T27" fmla="*/ 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0" h="3299">
                <a:moveTo>
                  <a:pt x="2487" y="0"/>
                </a:moveTo>
                <a:lnTo>
                  <a:pt x="2487" y="0"/>
                </a:lnTo>
                <a:cubicBezTo>
                  <a:pt x="1194" y="0"/>
                  <a:pt x="1194" y="0"/>
                  <a:pt x="1194" y="0"/>
                </a:cubicBezTo>
                <a:cubicBezTo>
                  <a:pt x="1003" y="0"/>
                  <a:pt x="834" y="100"/>
                  <a:pt x="743" y="260"/>
                </a:cubicBezTo>
                <a:cubicBezTo>
                  <a:pt x="92" y="1385"/>
                  <a:pt x="92" y="1385"/>
                  <a:pt x="92" y="1385"/>
                </a:cubicBezTo>
                <a:cubicBezTo>
                  <a:pt x="0" y="1546"/>
                  <a:pt x="0" y="1745"/>
                  <a:pt x="92" y="1913"/>
                </a:cubicBezTo>
                <a:cubicBezTo>
                  <a:pt x="743" y="3031"/>
                  <a:pt x="743" y="3031"/>
                  <a:pt x="743" y="3031"/>
                </a:cubicBezTo>
                <a:cubicBezTo>
                  <a:pt x="834" y="3199"/>
                  <a:pt x="1003" y="3298"/>
                  <a:pt x="1194" y="3298"/>
                </a:cubicBezTo>
                <a:cubicBezTo>
                  <a:pt x="2487" y="3298"/>
                  <a:pt x="2487" y="3298"/>
                  <a:pt x="2487" y="3298"/>
                </a:cubicBezTo>
                <a:cubicBezTo>
                  <a:pt x="2679" y="3298"/>
                  <a:pt x="2855" y="3199"/>
                  <a:pt x="2946" y="3031"/>
                </a:cubicBezTo>
                <a:cubicBezTo>
                  <a:pt x="3589" y="1913"/>
                  <a:pt x="3589" y="1913"/>
                  <a:pt x="3589" y="1913"/>
                </a:cubicBezTo>
                <a:cubicBezTo>
                  <a:pt x="3689" y="1745"/>
                  <a:pt x="3689" y="1546"/>
                  <a:pt x="3589" y="1385"/>
                </a:cubicBezTo>
                <a:cubicBezTo>
                  <a:pt x="2946" y="260"/>
                  <a:pt x="2946" y="260"/>
                  <a:pt x="2946" y="260"/>
                </a:cubicBezTo>
                <a:cubicBezTo>
                  <a:pt x="2855" y="100"/>
                  <a:pt x="2679" y="0"/>
                  <a:pt x="2487" y="0"/>
                </a:cubicBezTo>
              </a:path>
            </a:pathLst>
          </a:custGeom>
          <a:solidFill>
            <a:srgbClr val="FEFFFF"/>
          </a:solidFill>
          <a:ln w="63500" cap="flat">
            <a:solidFill>
              <a:srgbClr val="89F3D3"/>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38" name="Freeform 410"/>
          <p:cNvSpPr>
            <a:spLocks noChangeArrowheads="1"/>
          </p:cNvSpPr>
          <p:nvPr userDrawn="1"/>
        </p:nvSpPr>
        <p:spPr bwMode="auto">
          <a:xfrm>
            <a:off x="5288757" y="2993056"/>
            <a:ext cx="3451167" cy="3084197"/>
          </a:xfrm>
          <a:custGeom>
            <a:avLst/>
            <a:gdLst>
              <a:gd name="T0" fmla="*/ 2487 w 3690"/>
              <a:gd name="T1" fmla="*/ 0 h 3299"/>
              <a:gd name="T2" fmla="*/ 2487 w 3690"/>
              <a:gd name="T3" fmla="*/ 0 h 3299"/>
              <a:gd name="T4" fmla="*/ 1194 w 3690"/>
              <a:gd name="T5" fmla="*/ 0 h 3299"/>
              <a:gd name="T6" fmla="*/ 743 w 3690"/>
              <a:gd name="T7" fmla="*/ 260 h 3299"/>
              <a:gd name="T8" fmla="*/ 92 w 3690"/>
              <a:gd name="T9" fmla="*/ 1385 h 3299"/>
              <a:gd name="T10" fmla="*/ 92 w 3690"/>
              <a:gd name="T11" fmla="*/ 1913 h 3299"/>
              <a:gd name="T12" fmla="*/ 743 w 3690"/>
              <a:gd name="T13" fmla="*/ 3031 h 3299"/>
              <a:gd name="T14" fmla="*/ 1194 w 3690"/>
              <a:gd name="T15" fmla="*/ 3298 h 3299"/>
              <a:gd name="T16" fmla="*/ 2487 w 3690"/>
              <a:gd name="T17" fmla="*/ 3298 h 3299"/>
              <a:gd name="T18" fmla="*/ 2947 w 3690"/>
              <a:gd name="T19" fmla="*/ 3031 h 3299"/>
              <a:gd name="T20" fmla="*/ 3589 w 3690"/>
              <a:gd name="T21" fmla="*/ 1913 h 3299"/>
              <a:gd name="T22" fmla="*/ 3589 w 3690"/>
              <a:gd name="T23" fmla="*/ 1385 h 3299"/>
              <a:gd name="T24" fmla="*/ 2947 w 3690"/>
              <a:gd name="T25" fmla="*/ 260 h 3299"/>
              <a:gd name="T26" fmla="*/ 2487 w 3690"/>
              <a:gd name="T27" fmla="*/ 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0" h="3299">
                <a:moveTo>
                  <a:pt x="2487" y="0"/>
                </a:moveTo>
                <a:lnTo>
                  <a:pt x="2487" y="0"/>
                </a:lnTo>
                <a:cubicBezTo>
                  <a:pt x="1194" y="0"/>
                  <a:pt x="1194" y="0"/>
                  <a:pt x="1194" y="0"/>
                </a:cubicBezTo>
                <a:cubicBezTo>
                  <a:pt x="1003" y="0"/>
                  <a:pt x="835" y="100"/>
                  <a:pt x="743" y="260"/>
                </a:cubicBezTo>
                <a:cubicBezTo>
                  <a:pt x="92" y="1385"/>
                  <a:pt x="92" y="1385"/>
                  <a:pt x="92" y="1385"/>
                </a:cubicBezTo>
                <a:cubicBezTo>
                  <a:pt x="0" y="1546"/>
                  <a:pt x="0" y="1745"/>
                  <a:pt x="92" y="1913"/>
                </a:cubicBezTo>
                <a:cubicBezTo>
                  <a:pt x="743" y="3031"/>
                  <a:pt x="743" y="3031"/>
                  <a:pt x="743" y="3031"/>
                </a:cubicBezTo>
                <a:cubicBezTo>
                  <a:pt x="835" y="3199"/>
                  <a:pt x="1003" y="3298"/>
                  <a:pt x="1194" y="3298"/>
                </a:cubicBezTo>
                <a:cubicBezTo>
                  <a:pt x="2487" y="3298"/>
                  <a:pt x="2487" y="3298"/>
                  <a:pt x="2487" y="3298"/>
                </a:cubicBezTo>
                <a:cubicBezTo>
                  <a:pt x="2679" y="3298"/>
                  <a:pt x="2847" y="3199"/>
                  <a:pt x="2947" y="3031"/>
                </a:cubicBezTo>
                <a:cubicBezTo>
                  <a:pt x="3589" y="1913"/>
                  <a:pt x="3589" y="1913"/>
                  <a:pt x="3589" y="1913"/>
                </a:cubicBezTo>
                <a:cubicBezTo>
                  <a:pt x="3689" y="1745"/>
                  <a:pt x="3689" y="1546"/>
                  <a:pt x="3589" y="1385"/>
                </a:cubicBezTo>
                <a:cubicBezTo>
                  <a:pt x="2947" y="260"/>
                  <a:pt x="2947" y="260"/>
                  <a:pt x="2947" y="260"/>
                </a:cubicBezTo>
                <a:cubicBezTo>
                  <a:pt x="2847" y="100"/>
                  <a:pt x="2679" y="0"/>
                  <a:pt x="2487" y="0"/>
                </a:cubicBezTo>
              </a:path>
            </a:pathLst>
          </a:custGeom>
          <a:solidFill>
            <a:srgbClr val="FEFFFF"/>
          </a:solidFill>
          <a:ln w="63500" cap="flat">
            <a:solidFill>
              <a:srgbClr val="69B8F8"/>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39" name="Freeform 411"/>
          <p:cNvSpPr>
            <a:spLocks noChangeArrowheads="1"/>
          </p:cNvSpPr>
          <p:nvPr userDrawn="1"/>
        </p:nvSpPr>
        <p:spPr bwMode="auto">
          <a:xfrm>
            <a:off x="9374904" y="2993056"/>
            <a:ext cx="3455289" cy="3084197"/>
          </a:xfrm>
          <a:custGeom>
            <a:avLst/>
            <a:gdLst>
              <a:gd name="T0" fmla="*/ 2495 w 3697"/>
              <a:gd name="T1" fmla="*/ 0 h 3299"/>
              <a:gd name="T2" fmla="*/ 2495 w 3697"/>
              <a:gd name="T3" fmla="*/ 0 h 3299"/>
              <a:gd name="T4" fmla="*/ 1201 w 3697"/>
              <a:gd name="T5" fmla="*/ 0 h 3299"/>
              <a:gd name="T6" fmla="*/ 742 w 3697"/>
              <a:gd name="T7" fmla="*/ 260 h 3299"/>
              <a:gd name="T8" fmla="*/ 99 w 3697"/>
              <a:gd name="T9" fmla="*/ 1385 h 3299"/>
              <a:gd name="T10" fmla="*/ 99 w 3697"/>
              <a:gd name="T11" fmla="*/ 1913 h 3299"/>
              <a:gd name="T12" fmla="*/ 742 w 3697"/>
              <a:gd name="T13" fmla="*/ 3031 h 3299"/>
              <a:gd name="T14" fmla="*/ 1201 w 3697"/>
              <a:gd name="T15" fmla="*/ 3298 h 3299"/>
              <a:gd name="T16" fmla="*/ 2495 w 3697"/>
              <a:gd name="T17" fmla="*/ 3298 h 3299"/>
              <a:gd name="T18" fmla="*/ 2954 w 3697"/>
              <a:gd name="T19" fmla="*/ 3031 h 3299"/>
              <a:gd name="T20" fmla="*/ 3596 w 3697"/>
              <a:gd name="T21" fmla="*/ 1913 h 3299"/>
              <a:gd name="T22" fmla="*/ 3596 w 3697"/>
              <a:gd name="T23" fmla="*/ 1385 h 3299"/>
              <a:gd name="T24" fmla="*/ 2954 w 3697"/>
              <a:gd name="T25" fmla="*/ 260 h 3299"/>
              <a:gd name="T26" fmla="*/ 2495 w 3697"/>
              <a:gd name="T27" fmla="*/ 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7" h="3299">
                <a:moveTo>
                  <a:pt x="2495" y="0"/>
                </a:moveTo>
                <a:lnTo>
                  <a:pt x="2495" y="0"/>
                </a:lnTo>
                <a:cubicBezTo>
                  <a:pt x="1201" y="0"/>
                  <a:pt x="1201" y="0"/>
                  <a:pt x="1201" y="0"/>
                </a:cubicBezTo>
                <a:cubicBezTo>
                  <a:pt x="1010" y="0"/>
                  <a:pt x="842" y="100"/>
                  <a:pt x="742" y="260"/>
                </a:cubicBezTo>
                <a:cubicBezTo>
                  <a:pt x="99" y="1385"/>
                  <a:pt x="99" y="1385"/>
                  <a:pt x="99" y="1385"/>
                </a:cubicBezTo>
                <a:cubicBezTo>
                  <a:pt x="0" y="1546"/>
                  <a:pt x="0" y="1745"/>
                  <a:pt x="99" y="1913"/>
                </a:cubicBezTo>
                <a:cubicBezTo>
                  <a:pt x="742" y="3031"/>
                  <a:pt x="742" y="3031"/>
                  <a:pt x="742" y="3031"/>
                </a:cubicBezTo>
                <a:cubicBezTo>
                  <a:pt x="842" y="3199"/>
                  <a:pt x="1010" y="3298"/>
                  <a:pt x="1201" y="3298"/>
                </a:cubicBezTo>
                <a:cubicBezTo>
                  <a:pt x="2495" y="3298"/>
                  <a:pt x="2495" y="3298"/>
                  <a:pt x="2495" y="3298"/>
                </a:cubicBezTo>
                <a:cubicBezTo>
                  <a:pt x="2686" y="3298"/>
                  <a:pt x="2854" y="3199"/>
                  <a:pt x="2954" y="3031"/>
                </a:cubicBezTo>
                <a:cubicBezTo>
                  <a:pt x="3596" y="1913"/>
                  <a:pt x="3596" y="1913"/>
                  <a:pt x="3596" y="1913"/>
                </a:cubicBezTo>
                <a:cubicBezTo>
                  <a:pt x="3696" y="1745"/>
                  <a:pt x="3696" y="1546"/>
                  <a:pt x="3596" y="1385"/>
                </a:cubicBezTo>
                <a:cubicBezTo>
                  <a:pt x="2954" y="260"/>
                  <a:pt x="2954" y="260"/>
                  <a:pt x="2954" y="260"/>
                </a:cubicBezTo>
                <a:cubicBezTo>
                  <a:pt x="2854" y="100"/>
                  <a:pt x="2686" y="0"/>
                  <a:pt x="2495" y="0"/>
                </a:cubicBezTo>
              </a:path>
            </a:pathLst>
          </a:custGeom>
          <a:solidFill>
            <a:srgbClr val="FEFFFF"/>
          </a:solidFill>
          <a:ln w="63500" cap="flat">
            <a:solidFill>
              <a:srgbClr val="F5E252"/>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dirty="0">
              <a:ln>
                <a:noFill/>
              </a:ln>
              <a:solidFill>
                <a:srgbClr val="9A9998"/>
              </a:solidFill>
              <a:effectLst/>
              <a:uLnTx/>
              <a:uFillTx/>
            </a:endParaRPr>
          </a:p>
        </p:txBody>
      </p:sp>
      <p:sp>
        <p:nvSpPr>
          <p:cNvPr id="40" name="Freeform 412"/>
          <p:cNvSpPr>
            <a:spLocks noChangeArrowheads="1"/>
          </p:cNvSpPr>
          <p:nvPr userDrawn="1"/>
        </p:nvSpPr>
        <p:spPr bwMode="auto">
          <a:xfrm>
            <a:off x="13465175" y="2993056"/>
            <a:ext cx="3451164" cy="3084197"/>
          </a:xfrm>
          <a:custGeom>
            <a:avLst/>
            <a:gdLst>
              <a:gd name="T0" fmla="*/ 2495 w 3689"/>
              <a:gd name="T1" fmla="*/ 0 h 3299"/>
              <a:gd name="T2" fmla="*/ 2495 w 3689"/>
              <a:gd name="T3" fmla="*/ 0 h 3299"/>
              <a:gd name="T4" fmla="*/ 1201 w 3689"/>
              <a:gd name="T5" fmla="*/ 0 h 3299"/>
              <a:gd name="T6" fmla="*/ 742 w 3689"/>
              <a:gd name="T7" fmla="*/ 260 h 3299"/>
              <a:gd name="T8" fmla="*/ 99 w 3689"/>
              <a:gd name="T9" fmla="*/ 1385 h 3299"/>
              <a:gd name="T10" fmla="*/ 99 w 3689"/>
              <a:gd name="T11" fmla="*/ 1913 h 3299"/>
              <a:gd name="T12" fmla="*/ 742 w 3689"/>
              <a:gd name="T13" fmla="*/ 3031 h 3299"/>
              <a:gd name="T14" fmla="*/ 1201 w 3689"/>
              <a:gd name="T15" fmla="*/ 3298 h 3299"/>
              <a:gd name="T16" fmla="*/ 2495 w 3689"/>
              <a:gd name="T17" fmla="*/ 3298 h 3299"/>
              <a:gd name="T18" fmla="*/ 2946 w 3689"/>
              <a:gd name="T19" fmla="*/ 3031 h 3299"/>
              <a:gd name="T20" fmla="*/ 3597 w 3689"/>
              <a:gd name="T21" fmla="*/ 1913 h 3299"/>
              <a:gd name="T22" fmla="*/ 3597 w 3689"/>
              <a:gd name="T23" fmla="*/ 1385 h 3299"/>
              <a:gd name="T24" fmla="*/ 2946 w 3689"/>
              <a:gd name="T25" fmla="*/ 260 h 3299"/>
              <a:gd name="T26" fmla="*/ 2495 w 3689"/>
              <a:gd name="T27" fmla="*/ 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9" h="3299">
                <a:moveTo>
                  <a:pt x="2495" y="0"/>
                </a:moveTo>
                <a:lnTo>
                  <a:pt x="2495" y="0"/>
                </a:lnTo>
                <a:cubicBezTo>
                  <a:pt x="1201" y="0"/>
                  <a:pt x="1201" y="0"/>
                  <a:pt x="1201" y="0"/>
                </a:cubicBezTo>
                <a:cubicBezTo>
                  <a:pt x="1010" y="0"/>
                  <a:pt x="842" y="100"/>
                  <a:pt x="742" y="260"/>
                </a:cubicBezTo>
                <a:cubicBezTo>
                  <a:pt x="99" y="1385"/>
                  <a:pt x="99" y="1385"/>
                  <a:pt x="99" y="1385"/>
                </a:cubicBezTo>
                <a:cubicBezTo>
                  <a:pt x="0" y="1546"/>
                  <a:pt x="0" y="1745"/>
                  <a:pt x="99" y="1913"/>
                </a:cubicBezTo>
                <a:cubicBezTo>
                  <a:pt x="742" y="3031"/>
                  <a:pt x="742" y="3031"/>
                  <a:pt x="742" y="3031"/>
                </a:cubicBezTo>
                <a:cubicBezTo>
                  <a:pt x="842" y="3199"/>
                  <a:pt x="1010" y="3298"/>
                  <a:pt x="1201" y="3298"/>
                </a:cubicBezTo>
                <a:cubicBezTo>
                  <a:pt x="2495" y="3298"/>
                  <a:pt x="2495" y="3298"/>
                  <a:pt x="2495" y="3298"/>
                </a:cubicBezTo>
                <a:cubicBezTo>
                  <a:pt x="2686" y="3298"/>
                  <a:pt x="2854" y="3199"/>
                  <a:pt x="2946" y="3031"/>
                </a:cubicBezTo>
                <a:cubicBezTo>
                  <a:pt x="3597" y="1913"/>
                  <a:pt x="3597" y="1913"/>
                  <a:pt x="3597" y="1913"/>
                </a:cubicBezTo>
                <a:cubicBezTo>
                  <a:pt x="3688" y="1745"/>
                  <a:pt x="3688" y="1546"/>
                  <a:pt x="3597" y="1385"/>
                </a:cubicBezTo>
                <a:cubicBezTo>
                  <a:pt x="2946" y="260"/>
                  <a:pt x="2946" y="260"/>
                  <a:pt x="2946" y="260"/>
                </a:cubicBezTo>
                <a:cubicBezTo>
                  <a:pt x="2854" y="100"/>
                  <a:pt x="2686" y="0"/>
                  <a:pt x="2495" y="0"/>
                </a:cubicBezTo>
              </a:path>
            </a:pathLst>
          </a:custGeom>
          <a:solidFill>
            <a:srgbClr val="FEFFFF"/>
          </a:solidFill>
          <a:ln w="63500" cap="flat">
            <a:solidFill>
              <a:srgbClr val="D259B1"/>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41" name="Freeform 413"/>
          <p:cNvSpPr>
            <a:spLocks noChangeArrowheads="1"/>
          </p:cNvSpPr>
          <p:nvPr userDrawn="1"/>
        </p:nvSpPr>
        <p:spPr bwMode="auto">
          <a:xfrm>
            <a:off x="2324136" y="4860892"/>
            <a:ext cx="1183374" cy="754556"/>
          </a:xfrm>
          <a:custGeom>
            <a:avLst/>
            <a:gdLst>
              <a:gd name="T0" fmla="*/ 1263 w 1264"/>
              <a:gd name="T1" fmla="*/ 704 h 805"/>
              <a:gd name="T2" fmla="*/ 1263 w 1264"/>
              <a:gd name="T3" fmla="*/ 704 h 805"/>
              <a:gd name="T4" fmla="*/ 628 w 1264"/>
              <a:gd name="T5" fmla="*/ 804 h 805"/>
              <a:gd name="T6" fmla="*/ 0 w 1264"/>
              <a:gd name="T7" fmla="*/ 704 h 805"/>
              <a:gd name="T8" fmla="*/ 0 w 1264"/>
              <a:gd name="T9" fmla="*/ 0 h 805"/>
              <a:gd name="T10" fmla="*/ 1263 w 1264"/>
              <a:gd name="T11" fmla="*/ 0 h 805"/>
              <a:gd name="T12" fmla="*/ 1263 w 1264"/>
              <a:gd name="T13" fmla="*/ 704 h 805"/>
            </a:gdLst>
            <a:ahLst/>
            <a:cxnLst>
              <a:cxn ang="0">
                <a:pos x="T0" y="T1"/>
              </a:cxn>
              <a:cxn ang="0">
                <a:pos x="T2" y="T3"/>
              </a:cxn>
              <a:cxn ang="0">
                <a:pos x="T4" y="T5"/>
              </a:cxn>
              <a:cxn ang="0">
                <a:pos x="T6" y="T7"/>
              </a:cxn>
              <a:cxn ang="0">
                <a:pos x="T8" y="T9"/>
              </a:cxn>
              <a:cxn ang="0">
                <a:pos x="T10" y="T11"/>
              </a:cxn>
              <a:cxn ang="0">
                <a:pos x="T12" y="T13"/>
              </a:cxn>
            </a:cxnLst>
            <a:rect l="0" t="0" r="r" b="b"/>
            <a:pathLst>
              <a:path w="1264" h="805">
                <a:moveTo>
                  <a:pt x="1263" y="704"/>
                </a:moveTo>
                <a:lnTo>
                  <a:pt x="1263" y="704"/>
                </a:lnTo>
                <a:cubicBezTo>
                  <a:pt x="1117" y="750"/>
                  <a:pt x="896" y="804"/>
                  <a:pt x="628" y="804"/>
                </a:cubicBezTo>
                <a:cubicBezTo>
                  <a:pt x="368" y="804"/>
                  <a:pt x="146" y="750"/>
                  <a:pt x="0" y="704"/>
                </a:cubicBezTo>
                <a:cubicBezTo>
                  <a:pt x="0" y="467"/>
                  <a:pt x="0" y="238"/>
                  <a:pt x="0" y="0"/>
                </a:cubicBezTo>
                <a:cubicBezTo>
                  <a:pt x="1263" y="0"/>
                  <a:pt x="1263" y="0"/>
                  <a:pt x="1263" y="0"/>
                </a:cubicBezTo>
                <a:lnTo>
                  <a:pt x="1263" y="704"/>
                </a:lnTo>
              </a:path>
            </a:pathLst>
          </a:custGeom>
          <a:solidFill>
            <a:srgbClr val="FEFFFF"/>
          </a:solidFill>
          <a:ln w="63500" cap="flat">
            <a:solidFill>
              <a:srgbClr val="89F3D3"/>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42" name="Freeform 414"/>
          <p:cNvSpPr>
            <a:spLocks noChangeArrowheads="1"/>
          </p:cNvSpPr>
          <p:nvPr userDrawn="1"/>
        </p:nvSpPr>
        <p:spPr bwMode="auto">
          <a:xfrm>
            <a:off x="2089111" y="4345482"/>
            <a:ext cx="1653428" cy="915363"/>
          </a:xfrm>
          <a:custGeom>
            <a:avLst/>
            <a:gdLst>
              <a:gd name="T0" fmla="*/ 1729 w 1768"/>
              <a:gd name="T1" fmla="*/ 536 h 981"/>
              <a:gd name="T2" fmla="*/ 1729 w 1768"/>
              <a:gd name="T3" fmla="*/ 536 h 981"/>
              <a:gd name="T4" fmla="*/ 910 w 1768"/>
              <a:gd name="T5" fmla="*/ 972 h 981"/>
              <a:gd name="T6" fmla="*/ 857 w 1768"/>
              <a:gd name="T7" fmla="*/ 972 h 981"/>
              <a:gd name="T8" fmla="*/ 46 w 1768"/>
              <a:gd name="T9" fmla="*/ 536 h 981"/>
              <a:gd name="T10" fmla="*/ 46 w 1768"/>
              <a:gd name="T11" fmla="*/ 437 h 981"/>
              <a:gd name="T12" fmla="*/ 857 w 1768"/>
              <a:gd name="T13" fmla="*/ 8 h 981"/>
              <a:gd name="T14" fmla="*/ 910 w 1768"/>
              <a:gd name="T15" fmla="*/ 8 h 981"/>
              <a:gd name="T16" fmla="*/ 1729 w 1768"/>
              <a:gd name="T17" fmla="*/ 437 h 981"/>
              <a:gd name="T18" fmla="*/ 1729 w 1768"/>
              <a:gd name="T19" fmla="*/ 53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8" h="981">
                <a:moveTo>
                  <a:pt x="1729" y="536"/>
                </a:moveTo>
                <a:lnTo>
                  <a:pt x="1729" y="536"/>
                </a:lnTo>
                <a:cubicBezTo>
                  <a:pt x="910" y="972"/>
                  <a:pt x="910" y="972"/>
                  <a:pt x="910" y="972"/>
                </a:cubicBezTo>
                <a:cubicBezTo>
                  <a:pt x="895" y="980"/>
                  <a:pt x="872" y="980"/>
                  <a:pt x="857" y="972"/>
                </a:cubicBezTo>
                <a:cubicBezTo>
                  <a:pt x="46" y="536"/>
                  <a:pt x="46" y="536"/>
                  <a:pt x="46" y="536"/>
                </a:cubicBezTo>
                <a:cubicBezTo>
                  <a:pt x="0" y="513"/>
                  <a:pt x="0" y="460"/>
                  <a:pt x="46" y="437"/>
                </a:cubicBezTo>
                <a:cubicBezTo>
                  <a:pt x="857" y="8"/>
                  <a:pt x="857" y="8"/>
                  <a:pt x="857" y="8"/>
                </a:cubicBezTo>
                <a:cubicBezTo>
                  <a:pt x="872" y="0"/>
                  <a:pt x="895" y="0"/>
                  <a:pt x="910" y="8"/>
                </a:cubicBezTo>
                <a:cubicBezTo>
                  <a:pt x="1729" y="437"/>
                  <a:pt x="1729" y="437"/>
                  <a:pt x="1729" y="437"/>
                </a:cubicBezTo>
                <a:cubicBezTo>
                  <a:pt x="1767" y="460"/>
                  <a:pt x="1767" y="513"/>
                  <a:pt x="1729" y="536"/>
                </a:cubicBezTo>
              </a:path>
            </a:pathLst>
          </a:custGeom>
          <a:solidFill>
            <a:srgbClr val="FEFFFF"/>
          </a:solidFill>
          <a:ln w="63500" cap="flat">
            <a:solidFill>
              <a:srgbClr val="89F3D3"/>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43" name="Freeform 416"/>
          <p:cNvSpPr>
            <a:spLocks noChangeArrowheads="1"/>
          </p:cNvSpPr>
          <p:nvPr userDrawn="1"/>
        </p:nvSpPr>
        <p:spPr bwMode="auto">
          <a:xfrm>
            <a:off x="6418529" y="4860892"/>
            <a:ext cx="1183376" cy="754556"/>
          </a:xfrm>
          <a:custGeom>
            <a:avLst/>
            <a:gdLst>
              <a:gd name="T0" fmla="*/ 1263 w 1264"/>
              <a:gd name="T1" fmla="*/ 704 h 805"/>
              <a:gd name="T2" fmla="*/ 1263 w 1264"/>
              <a:gd name="T3" fmla="*/ 704 h 805"/>
              <a:gd name="T4" fmla="*/ 628 w 1264"/>
              <a:gd name="T5" fmla="*/ 804 h 805"/>
              <a:gd name="T6" fmla="*/ 0 w 1264"/>
              <a:gd name="T7" fmla="*/ 704 h 805"/>
              <a:gd name="T8" fmla="*/ 0 w 1264"/>
              <a:gd name="T9" fmla="*/ 0 h 805"/>
              <a:gd name="T10" fmla="*/ 1263 w 1264"/>
              <a:gd name="T11" fmla="*/ 0 h 805"/>
              <a:gd name="T12" fmla="*/ 1263 w 1264"/>
              <a:gd name="T13" fmla="*/ 704 h 805"/>
            </a:gdLst>
            <a:ahLst/>
            <a:cxnLst>
              <a:cxn ang="0">
                <a:pos x="T0" y="T1"/>
              </a:cxn>
              <a:cxn ang="0">
                <a:pos x="T2" y="T3"/>
              </a:cxn>
              <a:cxn ang="0">
                <a:pos x="T4" y="T5"/>
              </a:cxn>
              <a:cxn ang="0">
                <a:pos x="T6" y="T7"/>
              </a:cxn>
              <a:cxn ang="0">
                <a:pos x="T8" y="T9"/>
              </a:cxn>
              <a:cxn ang="0">
                <a:pos x="T10" y="T11"/>
              </a:cxn>
              <a:cxn ang="0">
                <a:pos x="T12" y="T13"/>
              </a:cxn>
            </a:cxnLst>
            <a:rect l="0" t="0" r="r" b="b"/>
            <a:pathLst>
              <a:path w="1264" h="805">
                <a:moveTo>
                  <a:pt x="1263" y="704"/>
                </a:moveTo>
                <a:lnTo>
                  <a:pt x="1263" y="704"/>
                </a:lnTo>
                <a:cubicBezTo>
                  <a:pt x="1118" y="750"/>
                  <a:pt x="896" y="804"/>
                  <a:pt x="628" y="804"/>
                </a:cubicBezTo>
                <a:cubicBezTo>
                  <a:pt x="360" y="804"/>
                  <a:pt x="146" y="750"/>
                  <a:pt x="0" y="704"/>
                </a:cubicBezTo>
                <a:cubicBezTo>
                  <a:pt x="0" y="467"/>
                  <a:pt x="0" y="238"/>
                  <a:pt x="0" y="0"/>
                </a:cubicBezTo>
                <a:cubicBezTo>
                  <a:pt x="1263" y="0"/>
                  <a:pt x="1263" y="0"/>
                  <a:pt x="1263" y="0"/>
                </a:cubicBezTo>
                <a:lnTo>
                  <a:pt x="1263" y="704"/>
                </a:lnTo>
              </a:path>
            </a:pathLst>
          </a:custGeom>
          <a:solidFill>
            <a:srgbClr val="FEFFFF"/>
          </a:solidFill>
          <a:ln w="63500" cap="flat">
            <a:solidFill>
              <a:srgbClr val="69B8F8"/>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44" name="Freeform 417"/>
          <p:cNvSpPr>
            <a:spLocks noChangeArrowheads="1"/>
          </p:cNvSpPr>
          <p:nvPr userDrawn="1"/>
        </p:nvSpPr>
        <p:spPr bwMode="auto">
          <a:xfrm>
            <a:off x="6183505" y="4345482"/>
            <a:ext cx="1653425" cy="915363"/>
          </a:xfrm>
          <a:custGeom>
            <a:avLst/>
            <a:gdLst>
              <a:gd name="T0" fmla="*/ 1729 w 1768"/>
              <a:gd name="T1" fmla="*/ 536 h 981"/>
              <a:gd name="T2" fmla="*/ 1729 w 1768"/>
              <a:gd name="T3" fmla="*/ 536 h 981"/>
              <a:gd name="T4" fmla="*/ 910 w 1768"/>
              <a:gd name="T5" fmla="*/ 972 h 981"/>
              <a:gd name="T6" fmla="*/ 857 w 1768"/>
              <a:gd name="T7" fmla="*/ 972 h 981"/>
              <a:gd name="T8" fmla="*/ 38 w 1768"/>
              <a:gd name="T9" fmla="*/ 536 h 981"/>
              <a:gd name="T10" fmla="*/ 38 w 1768"/>
              <a:gd name="T11" fmla="*/ 437 h 981"/>
              <a:gd name="T12" fmla="*/ 857 w 1768"/>
              <a:gd name="T13" fmla="*/ 8 h 981"/>
              <a:gd name="T14" fmla="*/ 910 w 1768"/>
              <a:gd name="T15" fmla="*/ 8 h 981"/>
              <a:gd name="T16" fmla="*/ 1729 w 1768"/>
              <a:gd name="T17" fmla="*/ 437 h 981"/>
              <a:gd name="T18" fmla="*/ 1729 w 1768"/>
              <a:gd name="T19" fmla="*/ 53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8" h="981">
                <a:moveTo>
                  <a:pt x="1729" y="536"/>
                </a:moveTo>
                <a:lnTo>
                  <a:pt x="1729" y="536"/>
                </a:lnTo>
                <a:cubicBezTo>
                  <a:pt x="910" y="972"/>
                  <a:pt x="910" y="972"/>
                  <a:pt x="910" y="972"/>
                </a:cubicBezTo>
                <a:cubicBezTo>
                  <a:pt x="895" y="980"/>
                  <a:pt x="872" y="980"/>
                  <a:pt x="857" y="972"/>
                </a:cubicBezTo>
                <a:cubicBezTo>
                  <a:pt x="38" y="536"/>
                  <a:pt x="38" y="536"/>
                  <a:pt x="38" y="536"/>
                </a:cubicBezTo>
                <a:cubicBezTo>
                  <a:pt x="0" y="513"/>
                  <a:pt x="0" y="460"/>
                  <a:pt x="38" y="437"/>
                </a:cubicBezTo>
                <a:cubicBezTo>
                  <a:pt x="857" y="8"/>
                  <a:pt x="857" y="8"/>
                  <a:pt x="857" y="8"/>
                </a:cubicBezTo>
                <a:cubicBezTo>
                  <a:pt x="872" y="0"/>
                  <a:pt x="895" y="0"/>
                  <a:pt x="910" y="8"/>
                </a:cubicBezTo>
                <a:cubicBezTo>
                  <a:pt x="1729" y="437"/>
                  <a:pt x="1729" y="437"/>
                  <a:pt x="1729" y="437"/>
                </a:cubicBezTo>
                <a:cubicBezTo>
                  <a:pt x="1767" y="460"/>
                  <a:pt x="1767" y="513"/>
                  <a:pt x="1729" y="536"/>
                </a:cubicBezTo>
              </a:path>
            </a:pathLst>
          </a:custGeom>
          <a:solidFill>
            <a:srgbClr val="FEFFFF"/>
          </a:solidFill>
          <a:ln w="63500" cap="flat">
            <a:solidFill>
              <a:srgbClr val="69B8F8"/>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45" name="Freeform 419"/>
          <p:cNvSpPr>
            <a:spLocks noChangeArrowheads="1"/>
          </p:cNvSpPr>
          <p:nvPr userDrawn="1"/>
        </p:nvSpPr>
        <p:spPr bwMode="auto">
          <a:xfrm>
            <a:off x="10512923" y="4860892"/>
            <a:ext cx="1179252" cy="754556"/>
          </a:xfrm>
          <a:custGeom>
            <a:avLst/>
            <a:gdLst>
              <a:gd name="T0" fmla="*/ 1262 w 1263"/>
              <a:gd name="T1" fmla="*/ 704 h 805"/>
              <a:gd name="T2" fmla="*/ 1262 w 1263"/>
              <a:gd name="T3" fmla="*/ 704 h 805"/>
              <a:gd name="T4" fmla="*/ 627 w 1263"/>
              <a:gd name="T5" fmla="*/ 804 h 805"/>
              <a:gd name="T6" fmla="*/ 0 w 1263"/>
              <a:gd name="T7" fmla="*/ 704 h 805"/>
              <a:gd name="T8" fmla="*/ 0 w 1263"/>
              <a:gd name="T9" fmla="*/ 0 h 805"/>
              <a:gd name="T10" fmla="*/ 1262 w 1263"/>
              <a:gd name="T11" fmla="*/ 0 h 805"/>
              <a:gd name="T12" fmla="*/ 1262 w 1263"/>
              <a:gd name="T13" fmla="*/ 704 h 805"/>
            </a:gdLst>
            <a:ahLst/>
            <a:cxnLst>
              <a:cxn ang="0">
                <a:pos x="T0" y="T1"/>
              </a:cxn>
              <a:cxn ang="0">
                <a:pos x="T2" y="T3"/>
              </a:cxn>
              <a:cxn ang="0">
                <a:pos x="T4" y="T5"/>
              </a:cxn>
              <a:cxn ang="0">
                <a:pos x="T6" y="T7"/>
              </a:cxn>
              <a:cxn ang="0">
                <a:pos x="T8" y="T9"/>
              </a:cxn>
              <a:cxn ang="0">
                <a:pos x="T10" y="T11"/>
              </a:cxn>
              <a:cxn ang="0">
                <a:pos x="T12" y="T13"/>
              </a:cxn>
            </a:cxnLst>
            <a:rect l="0" t="0" r="r" b="b"/>
            <a:pathLst>
              <a:path w="1263" h="805">
                <a:moveTo>
                  <a:pt x="1262" y="704"/>
                </a:moveTo>
                <a:lnTo>
                  <a:pt x="1262" y="704"/>
                </a:lnTo>
                <a:cubicBezTo>
                  <a:pt x="1117" y="750"/>
                  <a:pt x="895" y="804"/>
                  <a:pt x="627" y="804"/>
                </a:cubicBezTo>
                <a:cubicBezTo>
                  <a:pt x="359" y="804"/>
                  <a:pt x="145" y="750"/>
                  <a:pt x="0" y="704"/>
                </a:cubicBezTo>
                <a:cubicBezTo>
                  <a:pt x="0" y="467"/>
                  <a:pt x="0" y="238"/>
                  <a:pt x="0" y="0"/>
                </a:cubicBezTo>
                <a:cubicBezTo>
                  <a:pt x="1262" y="0"/>
                  <a:pt x="1262" y="0"/>
                  <a:pt x="1262" y="0"/>
                </a:cubicBezTo>
                <a:lnTo>
                  <a:pt x="1262" y="704"/>
                </a:lnTo>
              </a:path>
            </a:pathLst>
          </a:custGeom>
          <a:solidFill>
            <a:srgbClr val="FEFFFF"/>
          </a:solidFill>
          <a:ln w="63500" cap="flat">
            <a:solidFill>
              <a:srgbClr val="F5E252"/>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46" name="Freeform 420"/>
          <p:cNvSpPr>
            <a:spLocks noChangeArrowheads="1"/>
          </p:cNvSpPr>
          <p:nvPr userDrawn="1"/>
        </p:nvSpPr>
        <p:spPr bwMode="auto">
          <a:xfrm>
            <a:off x="10273775" y="4345482"/>
            <a:ext cx="1653425" cy="915363"/>
          </a:xfrm>
          <a:custGeom>
            <a:avLst/>
            <a:gdLst>
              <a:gd name="T0" fmla="*/ 1729 w 1769"/>
              <a:gd name="T1" fmla="*/ 536 h 981"/>
              <a:gd name="T2" fmla="*/ 1729 w 1769"/>
              <a:gd name="T3" fmla="*/ 536 h 981"/>
              <a:gd name="T4" fmla="*/ 910 w 1769"/>
              <a:gd name="T5" fmla="*/ 972 h 981"/>
              <a:gd name="T6" fmla="*/ 857 w 1769"/>
              <a:gd name="T7" fmla="*/ 972 h 981"/>
              <a:gd name="T8" fmla="*/ 38 w 1769"/>
              <a:gd name="T9" fmla="*/ 536 h 981"/>
              <a:gd name="T10" fmla="*/ 38 w 1769"/>
              <a:gd name="T11" fmla="*/ 437 h 981"/>
              <a:gd name="T12" fmla="*/ 857 w 1769"/>
              <a:gd name="T13" fmla="*/ 8 h 981"/>
              <a:gd name="T14" fmla="*/ 910 w 1769"/>
              <a:gd name="T15" fmla="*/ 8 h 981"/>
              <a:gd name="T16" fmla="*/ 1729 w 1769"/>
              <a:gd name="T17" fmla="*/ 437 h 981"/>
              <a:gd name="T18" fmla="*/ 1729 w 1769"/>
              <a:gd name="T19" fmla="*/ 53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9" h="981">
                <a:moveTo>
                  <a:pt x="1729" y="536"/>
                </a:moveTo>
                <a:lnTo>
                  <a:pt x="1729" y="536"/>
                </a:lnTo>
                <a:cubicBezTo>
                  <a:pt x="910" y="972"/>
                  <a:pt x="910" y="972"/>
                  <a:pt x="910" y="972"/>
                </a:cubicBezTo>
                <a:cubicBezTo>
                  <a:pt x="895" y="980"/>
                  <a:pt x="872" y="980"/>
                  <a:pt x="857" y="972"/>
                </a:cubicBezTo>
                <a:cubicBezTo>
                  <a:pt x="38" y="536"/>
                  <a:pt x="38" y="536"/>
                  <a:pt x="38" y="536"/>
                </a:cubicBezTo>
                <a:cubicBezTo>
                  <a:pt x="0" y="513"/>
                  <a:pt x="0" y="460"/>
                  <a:pt x="38" y="437"/>
                </a:cubicBezTo>
                <a:cubicBezTo>
                  <a:pt x="857" y="8"/>
                  <a:pt x="857" y="8"/>
                  <a:pt x="857" y="8"/>
                </a:cubicBezTo>
                <a:cubicBezTo>
                  <a:pt x="872" y="0"/>
                  <a:pt x="895" y="0"/>
                  <a:pt x="910" y="8"/>
                </a:cubicBezTo>
                <a:cubicBezTo>
                  <a:pt x="1729" y="437"/>
                  <a:pt x="1729" y="437"/>
                  <a:pt x="1729" y="437"/>
                </a:cubicBezTo>
                <a:cubicBezTo>
                  <a:pt x="1768" y="460"/>
                  <a:pt x="1768" y="513"/>
                  <a:pt x="1729" y="536"/>
                </a:cubicBezTo>
              </a:path>
            </a:pathLst>
          </a:custGeom>
          <a:solidFill>
            <a:srgbClr val="FEFFFF"/>
          </a:solidFill>
          <a:ln w="63500" cap="flat">
            <a:solidFill>
              <a:srgbClr val="F5E252"/>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47" name="Freeform 422"/>
          <p:cNvSpPr>
            <a:spLocks noChangeArrowheads="1"/>
          </p:cNvSpPr>
          <p:nvPr userDrawn="1"/>
        </p:nvSpPr>
        <p:spPr bwMode="auto">
          <a:xfrm>
            <a:off x="14603193" y="4860892"/>
            <a:ext cx="1179252" cy="754556"/>
          </a:xfrm>
          <a:custGeom>
            <a:avLst/>
            <a:gdLst>
              <a:gd name="T0" fmla="*/ 1262 w 1263"/>
              <a:gd name="T1" fmla="*/ 704 h 805"/>
              <a:gd name="T2" fmla="*/ 1262 w 1263"/>
              <a:gd name="T3" fmla="*/ 704 h 805"/>
              <a:gd name="T4" fmla="*/ 627 w 1263"/>
              <a:gd name="T5" fmla="*/ 804 h 805"/>
              <a:gd name="T6" fmla="*/ 0 w 1263"/>
              <a:gd name="T7" fmla="*/ 704 h 805"/>
              <a:gd name="T8" fmla="*/ 0 w 1263"/>
              <a:gd name="T9" fmla="*/ 0 h 805"/>
              <a:gd name="T10" fmla="*/ 1262 w 1263"/>
              <a:gd name="T11" fmla="*/ 0 h 805"/>
              <a:gd name="T12" fmla="*/ 1262 w 1263"/>
              <a:gd name="T13" fmla="*/ 704 h 805"/>
            </a:gdLst>
            <a:ahLst/>
            <a:cxnLst>
              <a:cxn ang="0">
                <a:pos x="T0" y="T1"/>
              </a:cxn>
              <a:cxn ang="0">
                <a:pos x="T2" y="T3"/>
              </a:cxn>
              <a:cxn ang="0">
                <a:pos x="T4" y="T5"/>
              </a:cxn>
              <a:cxn ang="0">
                <a:pos x="T6" y="T7"/>
              </a:cxn>
              <a:cxn ang="0">
                <a:pos x="T8" y="T9"/>
              </a:cxn>
              <a:cxn ang="0">
                <a:pos x="T10" y="T11"/>
              </a:cxn>
              <a:cxn ang="0">
                <a:pos x="T12" y="T13"/>
              </a:cxn>
            </a:cxnLst>
            <a:rect l="0" t="0" r="r" b="b"/>
            <a:pathLst>
              <a:path w="1263" h="805">
                <a:moveTo>
                  <a:pt x="1262" y="704"/>
                </a:moveTo>
                <a:lnTo>
                  <a:pt x="1262" y="704"/>
                </a:lnTo>
                <a:cubicBezTo>
                  <a:pt x="1117" y="750"/>
                  <a:pt x="895" y="804"/>
                  <a:pt x="627" y="804"/>
                </a:cubicBezTo>
                <a:cubicBezTo>
                  <a:pt x="359" y="804"/>
                  <a:pt x="145" y="750"/>
                  <a:pt x="0" y="704"/>
                </a:cubicBezTo>
                <a:cubicBezTo>
                  <a:pt x="0" y="467"/>
                  <a:pt x="0" y="238"/>
                  <a:pt x="0" y="0"/>
                </a:cubicBezTo>
                <a:cubicBezTo>
                  <a:pt x="1262" y="0"/>
                  <a:pt x="1262" y="0"/>
                  <a:pt x="1262" y="0"/>
                </a:cubicBezTo>
                <a:lnTo>
                  <a:pt x="1262" y="704"/>
                </a:lnTo>
              </a:path>
            </a:pathLst>
          </a:custGeom>
          <a:solidFill>
            <a:srgbClr val="FEFFFF"/>
          </a:solidFill>
          <a:ln w="63500" cap="flat">
            <a:solidFill>
              <a:srgbClr val="D259B1"/>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48" name="Freeform 423"/>
          <p:cNvSpPr>
            <a:spLocks noChangeArrowheads="1"/>
          </p:cNvSpPr>
          <p:nvPr userDrawn="1"/>
        </p:nvSpPr>
        <p:spPr bwMode="auto">
          <a:xfrm>
            <a:off x="14368166" y="4345482"/>
            <a:ext cx="1653428" cy="915363"/>
          </a:xfrm>
          <a:custGeom>
            <a:avLst/>
            <a:gdLst>
              <a:gd name="T0" fmla="*/ 1729 w 1769"/>
              <a:gd name="T1" fmla="*/ 536 h 981"/>
              <a:gd name="T2" fmla="*/ 1729 w 1769"/>
              <a:gd name="T3" fmla="*/ 536 h 981"/>
              <a:gd name="T4" fmla="*/ 911 w 1769"/>
              <a:gd name="T5" fmla="*/ 972 h 981"/>
              <a:gd name="T6" fmla="*/ 857 w 1769"/>
              <a:gd name="T7" fmla="*/ 972 h 981"/>
              <a:gd name="T8" fmla="*/ 38 w 1769"/>
              <a:gd name="T9" fmla="*/ 536 h 981"/>
              <a:gd name="T10" fmla="*/ 38 w 1769"/>
              <a:gd name="T11" fmla="*/ 437 h 981"/>
              <a:gd name="T12" fmla="*/ 857 w 1769"/>
              <a:gd name="T13" fmla="*/ 8 h 981"/>
              <a:gd name="T14" fmla="*/ 911 w 1769"/>
              <a:gd name="T15" fmla="*/ 8 h 981"/>
              <a:gd name="T16" fmla="*/ 1729 w 1769"/>
              <a:gd name="T17" fmla="*/ 437 h 981"/>
              <a:gd name="T18" fmla="*/ 1729 w 1769"/>
              <a:gd name="T19" fmla="*/ 53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9" h="981">
                <a:moveTo>
                  <a:pt x="1729" y="536"/>
                </a:moveTo>
                <a:lnTo>
                  <a:pt x="1729" y="536"/>
                </a:lnTo>
                <a:cubicBezTo>
                  <a:pt x="911" y="972"/>
                  <a:pt x="911" y="972"/>
                  <a:pt x="911" y="972"/>
                </a:cubicBezTo>
                <a:cubicBezTo>
                  <a:pt x="895" y="980"/>
                  <a:pt x="872" y="980"/>
                  <a:pt x="857" y="972"/>
                </a:cubicBezTo>
                <a:cubicBezTo>
                  <a:pt x="38" y="536"/>
                  <a:pt x="38" y="536"/>
                  <a:pt x="38" y="536"/>
                </a:cubicBezTo>
                <a:cubicBezTo>
                  <a:pt x="0" y="513"/>
                  <a:pt x="0" y="460"/>
                  <a:pt x="38" y="437"/>
                </a:cubicBezTo>
                <a:cubicBezTo>
                  <a:pt x="857" y="8"/>
                  <a:pt x="857" y="8"/>
                  <a:pt x="857" y="8"/>
                </a:cubicBezTo>
                <a:cubicBezTo>
                  <a:pt x="872" y="0"/>
                  <a:pt x="895" y="0"/>
                  <a:pt x="911" y="8"/>
                </a:cubicBezTo>
                <a:cubicBezTo>
                  <a:pt x="1729" y="437"/>
                  <a:pt x="1729" y="437"/>
                  <a:pt x="1729" y="437"/>
                </a:cubicBezTo>
                <a:cubicBezTo>
                  <a:pt x="1768" y="460"/>
                  <a:pt x="1768" y="513"/>
                  <a:pt x="1729" y="536"/>
                </a:cubicBezTo>
              </a:path>
            </a:pathLst>
          </a:custGeom>
          <a:solidFill>
            <a:srgbClr val="FEFFFF"/>
          </a:solidFill>
          <a:ln w="63500" cap="flat">
            <a:solidFill>
              <a:srgbClr val="D259B1"/>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49" name="CuadroTexto 475"/>
          <p:cNvSpPr txBox="1"/>
          <p:nvPr userDrawn="1"/>
        </p:nvSpPr>
        <p:spPr>
          <a:xfrm>
            <a:off x="2608944" y="3187694"/>
            <a:ext cx="627095" cy="1015663"/>
          </a:xfrm>
          <a:prstGeom prst="rect">
            <a:avLst/>
          </a:prstGeom>
          <a:noFill/>
        </p:spPr>
        <p:txBody>
          <a:bodyPr wrap="none" rtlCol="0">
            <a:spAutoFit/>
          </a:bodyPr>
          <a:lstStyle/>
          <a:p>
            <a:pPr algn="ctr" defTabSz="1371600"/>
            <a:r>
              <a:rPr lang="en-US" sz="6000" b="1" dirty="0">
                <a:solidFill>
                  <a:srgbClr val="353E49"/>
                </a:solidFill>
                <a:latin typeface="Lato Heavy" charset="0"/>
                <a:ea typeface="Lato Heavy" charset="0"/>
                <a:cs typeface="Lato Heavy" charset="0"/>
              </a:rPr>
              <a:t>1</a:t>
            </a:r>
          </a:p>
        </p:txBody>
      </p:sp>
      <p:sp>
        <p:nvSpPr>
          <p:cNvPr id="50" name="CuadroTexto 476"/>
          <p:cNvSpPr txBox="1"/>
          <p:nvPr userDrawn="1"/>
        </p:nvSpPr>
        <p:spPr>
          <a:xfrm>
            <a:off x="6718101" y="3180970"/>
            <a:ext cx="627095" cy="1015663"/>
          </a:xfrm>
          <a:prstGeom prst="rect">
            <a:avLst/>
          </a:prstGeom>
          <a:noFill/>
        </p:spPr>
        <p:txBody>
          <a:bodyPr wrap="none" rtlCol="0">
            <a:spAutoFit/>
          </a:bodyPr>
          <a:lstStyle/>
          <a:p>
            <a:pPr algn="ctr" defTabSz="1371600"/>
            <a:r>
              <a:rPr lang="en-US" sz="6000" b="1" dirty="0">
                <a:solidFill>
                  <a:srgbClr val="353E49"/>
                </a:solidFill>
                <a:latin typeface="Lato Heavy" charset="0"/>
                <a:ea typeface="Lato Heavy" charset="0"/>
                <a:cs typeface="Lato Heavy" charset="0"/>
              </a:rPr>
              <a:t>2</a:t>
            </a:r>
          </a:p>
        </p:txBody>
      </p:sp>
      <p:sp>
        <p:nvSpPr>
          <p:cNvPr id="51" name="CuadroTexto 477"/>
          <p:cNvSpPr txBox="1"/>
          <p:nvPr userDrawn="1"/>
        </p:nvSpPr>
        <p:spPr>
          <a:xfrm>
            <a:off x="10801778" y="3188426"/>
            <a:ext cx="627095" cy="1015663"/>
          </a:xfrm>
          <a:prstGeom prst="rect">
            <a:avLst/>
          </a:prstGeom>
          <a:noFill/>
        </p:spPr>
        <p:txBody>
          <a:bodyPr wrap="none" rtlCol="0">
            <a:spAutoFit/>
          </a:bodyPr>
          <a:lstStyle/>
          <a:p>
            <a:pPr algn="ctr" defTabSz="1371600"/>
            <a:r>
              <a:rPr lang="en-US" sz="6000" b="1" dirty="0">
                <a:solidFill>
                  <a:srgbClr val="353E49"/>
                </a:solidFill>
                <a:latin typeface="Lato Heavy" charset="0"/>
                <a:ea typeface="Lato Heavy" charset="0"/>
                <a:cs typeface="Lato Heavy" charset="0"/>
              </a:rPr>
              <a:t>3</a:t>
            </a:r>
          </a:p>
        </p:txBody>
      </p:sp>
      <p:sp>
        <p:nvSpPr>
          <p:cNvPr id="52" name="CuadroTexto 478"/>
          <p:cNvSpPr txBox="1"/>
          <p:nvPr userDrawn="1"/>
        </p:nvSpPr>
        <p:spPr>
          <a:xfrm>
            <a:off x="14889684" y="3188426"/>
            <a:ext cx="627095" cy="1015663"/>
          </a:xfrm>
          <a:prstGeom prst="rect">
            <a:avLst/>
          </a:prstGeom>
          <a:noFill/>
        </p:spPr>
        <p:txBody>
          <a:bodyPr wrap="none" rtlCol="0">
            <a:spAutoFit/>
          </a:bodyPr>
          <a:lstStyle/>
          <a:p>
            <a:pPr algn="ctr" defTabSz="1371600"/>
            <a:r>
              <a:rPr lang="en-US" sz="6000" b="1" dirty="0">
                <a:solidFill>
                  <a:srgbClr val="353E49"/>
                </a:solidFill>
                <a:latin typeface="Lato Heavy" charset="0"/>
                <a:ea typeface="Lato Heavy" charset="0"/>
                <a:cs typeface="Lato Heavy" charset="0"/>
              </a:rPr>
              <a:t>4</a:t>
            </a:r>
          </a:p>
        </p:txBody>
      </p:sp>
      <p:sp>
        <p:nvSpPr>
          <p:cNvPr id="57" name="Text Placeholder 36"/>
          <p:cNvSpPr>
            <a:spLocks noGrp="1"/>
          </p:cNvSpPr>
          <p:nvPr>
            <p:ph type="body" sz="quarter" idx="14" hasCustomPrompt="1"/>
          </p:nvPr>
        </p:nvSpPr>
        <p:spPr>
          <a:xfrm>
            <a:off x="1257706" y="6798820"/>
            <a:ext cx="3387824" cy="1695956"/>
          </a:xfrm>
        </p:spPr>
        <p:txBody>
          <a:bodyPr/>
          <a:lstStyle>
            <a:lvl1pPr marL="0" indent="0" algn="ctr">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58" name="Text Placeholder 36"/>
          <p:cNvSpPr>
            <a:spLocks noGrp="1"/>
          </p:cNvSpPr>
          <p:nvPr>
            <p:ph type="body" sz="quarter" idx="15" hasCustomPrompt="1"/>
          </p:nvPr>
        </p:nvSpPr>
        <p:spPr>
          <a:xfrm>
            <a:off x="5384984" y="6798820"/>
            <a:ext cx="3387824" cy="1695956"/>
          </a:xfrm>
        </p:spPr>
        <p:txBody>
          <a:bodyPr/>
          <a:lstStyle>
            <a:lvl1pPr marL="0" indent="0" algn="ctr">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59" name="Text Placeholder 36"/>
          <p:cNvSpPr>
            <a:spLocks noGrp="1"/>
          </p:cNvSpPr>
          <p:nvPr>
            <p:ph type="body" sz="quarter" idx="16" hasCustomPrompt="1"/>
          </p:nvPr>
        </p:nvSpPr>
        <p:spPr>
          <a:xfrm>
            <a:off x="9512263" y="6798820"/>
            <a:ext cx="3387824" cy="1695956"/>
          </a:xfrm>
        </p:spPr>
        <p:txBody>
          <a:bodyPr/>
          <a:lstStyle>
            <a:lvl1pPr marL="0" indent="0" algn="ctr">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60" name="Text Placeholder 36"/>
          <p:cNvSpPr>
            <a:spLocks noGrp="1"/>
          </p:cNvSpPr>
          <p:nvPr>
            <p:ph type="body" sz="quarter" idx="17" hasCustomPrompt="1"/>
          </p:nvPr>
        </p:nvSpPr>
        <p:spPr>
          <a:xfrm>
            <a:off x="13639543" y="6798820"/>
            <a:ext cx="3387824" cy="1695956"/>
          </a:xfrm>
        </p:spPr>
        <p:txBody>
          <a:bodyPr/>
          <a:lstStyle>
            <a:lvl1pPr marL="0" indent="0" algn="ctr">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nu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grpSp>
        <p:nvGrpSpPr>
          <p:cNvPr id="29" name="Group 28"/>
          <p:cNvGrpSpPr>
            <a:grpSpLocks noChangeAspect="1"/>
          </p:cNvGrpSpPr>
          <p:nvPr userDrawn="1"/>
        </p:nvGrpSpPr>
        <p:grpSpPr>
          <a:xfrm>
            <a:off x="7877771" y="1047695"/>
            <a:ext cx="2532459" cy="40793"/>
            <a:chOff x="9673249" y="2043533"/>
            <a:chExt cx="7919727" cy="127577"/>
          </a:xfrm>
        </p:grpSpPr>
        <p:sp>
          <p:nvSpPr>
            <p:cNvPr id="30" name="Rectangle 29"/>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grpSp>
      <p:sp>
        <p:nvSpPr>
          <p:cNvPr id="53" name="Freeform 410"/>
          <p:cNvSpPr>
            <a:spLocks noChangeArrowheads="1"/>
          </p:cNvSpPr>
          <p:nvPr userDrawn="1"/>
        </p:nvSpPr>
        <p:spPr bwMode="auto">
          <a:xfrm>
            <a:off x="7761" y="2371523"/>
            <a:ext cx="14657292" cy="3952344"/>
          </a:xfrm>
          <a:custGeom>
            <a:avLst/>
            <a:gdLst>
              <a:gd name="T0" fmla="*/ 15764 w 15765"/>
              <a:gd name="T1" fmla="*/ 3269 h 4250"/>
              <a:gd name="T2" fmla="*/ 15764 w 15765"/>
              <a:gd name="T3" fmla="*/ 3269 h 4250"/>
              <a:gd name="T4" fmla="*/ 13225 w 15765"/>
              <a:gd name="T5" fmla="*/ 3888 h 4250"/>
              <a:gd name="T6" fmla="*/ 10059 w 15765"/>
              <a:gd name="T7" fmla="*/ 1205 h 4250"/>
              <a:gd name="T8" fmla="*/ 8140 w 15765"/>
              <a:gd name="T9" fmla="*/ 1486 h 4250"/>
              <a:gd name="T10" fmla="*/ 7304 w 15765"/>
              <a:gd name="T11" fmla="*/ 3237 h 4250"/>
              <a:gd name="T12" fmla="*/ 7416 w 15765"/>
              <a:gd name="T13" fmla="*/ 3663 h 4250"/>
              <a:gd name="T14" fmla="*/ 7802 w 15765"/>
              <a:gd name="T15" fmla="*/ 3831 h 4250"/>
              <a:gd name="T16" fmla="*/ 8083 w 15765"/>
              <a:gd name="T17" fmla="*/ 3510 h 4250"/>
              <a:gd name="T18" fmla="*/ 7682 w 15765"/>
              <a:gd name="T19" fmla="*/ 2329 h 4250"/>
              <a:gd name="T20" fmla="*/ 6420 w 15765"/>
              <a:gd name="T21" fmla="*/ 2104 h 4250"/>
              <a:gd name="T22" fmla="*/ 4837 w 15765"/>
              <a:gd name="T23" fmla="*/ 3044 h 4250"/>
              <a:gd name="T24" fmla="*/ 3126 w 15765"/>
              <a:gd name="T25" fmla="*/ 3446 h 4250"/>
              <a:gd name="T26" fmla="*/ 2218 w 15765"/>
              <a:gd name="T27" fmla="*/ 3205 h 4250"/>
              <a:gd name="T28" fmla="*/ 1310 w 15765"/>
              <a:gd name="T29" fmla="*/ 1992 h 4250"/>
              <a:gd name="T30" fmla="*/ 1261 w 15765"/>
              <a:gd name="T31" fmla="*/ 450 h 4250"/>
              <a:gd name="T32" fmla="*/ 1599 w 15765"/>
              <a:gd name="T33" fmla="*/ 40 h 4250"/>
              <a:gd name="T34" fmla="*/ 1808 w 15765"/>
              <a:gd name="T35" fmla="*/ 225 h 4250"/>
              <a:gd name="T36" fmla="*/ 1567 w 15765"/>
              <a:gd name="T37" fmla="*/ 1253 h 4250"/>
              <a:gd name="T38" fmla="*/ 0 w 15765"/>
              <a:gd name="T39" fmla="*/ 1535 h 4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65" h="4250">
                <a:moveTo>
                  <a:pt x="15764" y="3269"/>
                </a:moveTo>
                <a:lnTo>
                  <a:pt x="15764" y="3269"/>
                </a:lnTo>
                <a:cubicBezTo>
                  <a:pt x="15169" y="3992"/>
                  <a:pt x="14084" y="4249"/>
                  <a:pt x="13225" y="3888"/>
                </a:cubicBezTo>
                <a:cubicBezTo>
                  <a:pt x="11939" y="3341"/>
                  <a:pt x="11377" y="1678"/>
                  <a:pt x="10059" y="1205"/>
                </a:cubicBezTo>
                <a:cubicBezTo>
                  <a:pt x="9425" y="980"/>
                  <a:pt x="8678" y="1085"/>
                  <a:pt x="8140" y="1486"/>
                </a:cubicBezTo>
                <a:cubicBezTo>
                  <a:pt x="7601" y="1887"/>
                  <a:pt x="7272" y="2562"/>
                  <a:pt x="7304" y="3237"/>
                </a:cubicBezTo>
                <a:cubicBezTo>
                  <a:pt x="7312" y="3389"/>
                  <a:pt x="7336" y="3542"/>
                  <a:pt x="7416" y="3663"/>
                </a:cubicBezTo>
                <a:cubicBezTo>
                  <a:pt x="7505" y="3783"/>
                  <a:pt x="7657" y="3872"/>
                  <a:pt x="7802" y="3831"/>
                </a:cubicBezTo>
                <a:cubicBezTo>
                  <a:pt x="7947" y="3799"/>
                  <a:pt x="8035" y="3655"/>
                  <a:pt x="8083" y="3510"/>
                </a:cubicBezTo>
                <a:cubicBezTo>
                  <a:pt x="8212" y="3084"/>
                  <a:pt x="8035" y="2594"/>
                  <a:pt x="7682" y="2329"/>
                </a:cubicBezTo>
                <a:cubicBezTo>
                  <a:pt x="7336" y="2056"/>
                  <a:pt x="6846" y="1984"/>
                  <a:pt x="6420" y="2104"/>
                </a:cubicBezTo>
                <a:cubicBezTo>
                  <a:pt x="5825" y="2265"/>
                  <a:pt x="5367" y="2739"/>
                  <a:pt x="4837" y="3044"/>
                </a:cubicBezTo>
                <a:cubicBezTo>
                  <a:pt x="4315" y="3341"/>
                  <a:pt x="3712" y="3478"/>
                  <a:pt x="3126" y="3446"/>
                </a:cubicBezTo>
                <a:cubicBezTo>
                  <a:pt x="2812" y="3422"/>
                  <a:pt x="2491" y="3357"/>
                  <a:pt x="2218" y="3205"/>
                </a:cubicBezTo>
                <a:cubicBezTo>
                  <a:pt x="1768" y="2948"/>
                  <a:pt x="1454" y="2490"/>
                  <a:pt x="1310" y="1992"/>
                </a:cubicBezTo>
                <a:cubicBezTo>
                  <a:pt x="1165" y="1494"/>
                  <a:pt x="1173" y="956"/>
                  <a:pt x="1261" y="450"/>
                </a:cubicBezTo>
                <a:cubicBezTo>
                  <a:pt x="1286" y="249"/>
                  <a:pt x="1406" y="0"/>
                  <a:pt x="1599" y="40"/>
                </a:cubicBezTo>
                <a:cubicBezTo>
                  <a:pt x="1695" y="56"/>
                  <a:pt x="1768" y="136"/>
                  <a:pt x="1808" y="225"/>
                </a:cubicBezTo>
                <a:cubicBezTo>
                  <a:pt x="1969" y="570"/>
                  <a:pt x="1840" y="1004"/>
                  <a:pt x="1567" y="1253"/>
                </a:cubicBezTo>
                <a:cubicBezTo>
                  <a:pt x="1286" y="1510"/>
                  <a:pt x="378" y="1575"/>
                  <a:pt x="0" y="1535"/>
                </a:cubicBezTo>
              </a:path>
            </a:pathLst>
          </a:custGeom>
          <a:noFill/>
          <a:ln w="63500" cap="flat">
            <a:solidFill>
              <a:srgbClr val="FFFFFF">
                <a:lumMod val="50000"/>
                <a:alpha val="20000"/>
              </a:srgbClr>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54" name="Freeform 411"/>
          <p:cNvSpPr>
            <a:spLocks noChangeArrowheads="1"/>
          </p:cNvSpPr>
          <p:nvPr userDrawn="1"/>
        </p:nvSpPr>
        <p:spPr bwMode="auto">
          <a:xfrm>
            <a:off x="1200845" y="4318992"/>
            <a:ext cx="1680977" cy="1553880"/>
          </a:xfrm>
          <a:custGeom>
            <a:avLst/>
            <a:gdLst>
              <a:gd name="T0" fmla="*/ 1068 w 1808"/>
              <a:gd name="T1" fmla="*/ 0 h 1672"/>
              <a:gd name="T2" fmla="*/ 1068 w 1808"/>
              <a:gd name="T3" fmla="*/ 0 h 1672"/>
              <a:gd name="T4" fmla="*/ 739 w 1808"/>
              <a:gd name="T5" fmla="*/ 0 h 1672"/>
              <a:gd name="T6" fmla="*/ 265 w 1808"/>
              <a:gd name="T7" fmla="*/ 273 h 1672"/>
              <a:gd name="T8" fmla="*/ 104 w 1808"/>
              <a:gd name="T9" fmla="*/ 563 h 1672"/>
              <a:gd name="T10" fmla="*/ 104 w 1808"/>
              <a:gd name="T11" fmla="*/ 1109 h 1672"/>
              <a:gd name="T12" fmla="*/ 265 w 1808"/>
              <a:gd name="T13" fmla="*/ 1398 h 1672"/>
              <a:gd name="T14" fmla="*/ 739 w 1808"/>
              <a:gd name="T15" fmla="*/ 1671 h 1672"/>
              <a:gd name="T16" fmla="*/ 1068 w 1808"/>
              <a:gd name="T17" fmla="*/ 1671 h 1672"/>
              <a:gd name="T18" fmla="*/ 1550 w 1808"/>
              <a:gd name="T19" fmla="*/ 1398 h 1672"/>
              <a:gd name="T20" fmla="*/ 1711 w 1808"/>
              <a:gd name="T21" fmla="*/ 1109 h 1672"/>
              <a:gd name="T22" fmla="*/ 1711 w 1808"/>
              <a:gd name="T23" fmla="*/ 563 h 1672"/>
              <a:gd name="T24" fmla="*/ 1550 w 1808"/>
              <a:gd name="T25" fmla="*/ 273 h 1672"/>
              <a:gd name="T26" fmla="*/ 1068 w 1808"/>
              <a:gd name="T27" fmla="*/ 0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8" h="1672">
                <a:moveTo>
                  <a:pt x="1068" y="0"/>
                </a:moveTo>
                <a:lnTo>
                  <a:pt x="1068" y="0"/>
                </a:lnTo>
                <a:cubicBezTo>
                  <a:pt x="739" y="0"/>
                  <a:pt x="739" y="0"/>
                  <a:pt x="739" y="0"/>
                </a:cubicBezTo>
                <a:cubicBezTo>
                  <a:pt x="546" y="0"/>
                  <a:pt x="361" y="104"/>
                  <a:pt x="265" y="273"/>
                </a:cubicBezTo>
                <a:cubicBezTo>
                  <a:pt x="104" y="563"/>
                  <a:pt x="104" y="563"/>
                  <a:pt x="104" y="563"/>
                </a:cubicBezTo>
                <a:cubicBezTo>
                  <a:pt x="0" y="731"/>
                  <a:pt x="0" y="940"/>
                  <a:pt x="104" y="1109"/>
                </a:cubicBezTo>
                <a:cubicBezTo>
                  <a:pt x="265" y="1398"/>
                  <a:pt x="265" y="1398"/>
                  <a:pt x="265" y="1398"/>
                </a:cubicBezTo>
                <a:cubicBezTo>
                  <a:pt x="361" y="1567"/>
                  <a:pt x="546" y="1671"/>
                  <a:pt x="739" y="1671"/>
                </a:cubicBezTo>
                <a:cubicBezTo>
                  <a:pt x="1068" y="1671"/>
                  <a:pt x="1068" y="1671"/>
                  <a:pt x="1068" y="1671"/>
                </a:cubicBezTo>
                <a:cubicBezTo>
                  <a:pt x="1269" y="1671"/>
                  <a:pt x="1446" y="1567"/>
                  <a:pt x="1550" y="1398"/>
                </a:cubicBezTo>
                <a:cubicBezTo>
                  <a:pt x="1711" y="1109"/>
                  <a:pt x="1711" y="1109"/>
                  <a:pt x="1711" y="1109"/>
                </a:cubicBezTo>
                <a:cubicBezTo>
                  <a:pt x="1807" y="940"/>
                  <a:pt x="1807" y="731"/>
                  <a:pt x="1711" y="563"/>
                </a:cubicBezTo>
                <a:cubicBezTo>
                  <a:pt x="1550" y="273"/>
                  <a:pt x="1550" y="273"/>
                  <a:pt x="1550" y="273"/>
                </a:cubicBezTo>
                <a:cubicBezTo>
                  <a:pt x="1446" y="104"/>
                  <a:pt x="1269" y="0"/>
                  <a:pt x="1068" y="0"/>
                </a:cubicBezTo>
              </a:path>
            </a:pathLst>
          </a:custGeom>
          <a:solidFill>
            <a:srgbClr val="89F3D3"/>
          </a:solidFill>
          <a:ln w="9525" cap="flat">
            <a:solidFill>
              <a:srgbClr val="FFFFFF"/>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55" name="Freeform 412"/>
          <p:cNvSpPr>
            <a:spLocks noChangeArrowheads="1"/>
          </p:cNvSpPr>
          <p:nvPr userDrawn="1"/>
        </p:nvSpPr>
        <p:spPr bwMode="auto">
          <a:xfrm>
            <a:off x="4616095" y="3806502"/>
            <a:ext cx="1680977" cy="1553877"/>
          </a:xfrm>
          <a:custGeom>
            <a:avLst/>
            <a:gdLst>
              <a:gd name="T0" fmla="*/ 1068 w 1809"/>
              <a:gd name="T1" fmla="*/ 0 h 1671"/>
              <a:gd name="T2" fmla="*/ 1068 w 1809"/>
              <a:gd name="T3" fmla="*/ 0 h 1671"/>
              <a:gd name="T4" fmla="*/ 739 w 1809"/>
              <a:gd name="T5" fmla="*/ 0 h 1671"/>
              <a:gd name="T6" fmla="*/ 265 w 1809"/>
              <a:gd name="T7" fmla="*/ 272 h 1671"/>
              <a:gd name="T8" fmla="*/ 104 w 1809"/>
              <a:gd name="T9" fmla="*/ 561 h 1671"/>
              <a:gd name="T10" fmla="*/ 104 w 1809"/>
              <a:gd name="T11" fmla="*/ 1107 h 1671"/>
              <a:gd name="T12" fmla="*/ 265 w 1809"/>
              <a:gd name="T13" fmla="*/ 1397 h 1671"/>
              <a:gd name="T14" fmla="*/ 739 w 1809"/>
              <a:gd name="T15" fmla="*/ 1670 h 1671"/>
              <a:gd name="T16" fmla="*/ 1068 w 1809"/>
              <a:gd name="T17" fmla="*/ 1670 h 1671"/>
              <a:gd name="T18" fmla="*/ 1551 w 1809"/>
              <a:gd name="T19" fmla="*/ 1397 h 1671"/>
              <a:gd name="T20" fmla="*/ 1711 w 1809"/>
              <a:gd name="T21" fmla="*/ 1107 h 1671"/>
              <a:gd name="T22" fmla="*/ 1711 w 1809"/>
              <a:gd name="T23" fmla="*/ 561 h 1671"/>
              <a:gd name="T24" fmla="*/ 1551 w 1809"/>
              <a:gd name="T25" fmla="*/ 272 h 1671"/>
              <a:gd name="T26" fmla="*/ 1068 w 1809"/>
              <a:gd name="T27" fmla="*/ 0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9" h="1671">
                <a:moveTo>
                  <a:pt x="1068" y="0"/>
                </a:moveTo>
                <a:lnTo>
                  <a:pt x="1068" y="0"/>
                </a:lnTo>
                <a:cubicBezTo>
                  <a:pt x="739" y="0"/>
                  <a:pt x="739" y="0"/>
                  <a:pt x="739" y="0"/>
                </a:cubicBezTo>
                <a:cubicBezTo>
                  <a:pt x="546" y="0"/>
                  <a:pt x="361" y="103"/>
                  <a:pt x="265" y="272"/>
                </a:cubicBezTo>
                <a:cubicBezTo>
                  <a:pt x="104" y="561"/>
                  <a:pt x="104" y="561"/>
                  <a:pt x="104" y="561"/>
                </a:cubicBezTo>
                <a:cubicBezTo>
                  <a:pt x="0" y="730"/>
                  <a:pt x="0" y="939"/>
                  <a:pt x="104" y="1107"/>
                </a:cubicBezTo>
                <a:cubicBezTo>
                  <a:pt x="265" y="1397"/>
                  <a:pt x="265" y="1397"/>
                  <a:pt x="265" y="1397"/>
                </a:cubicBezTo>
                <a:cubicBezTo>
                  <a:pt x="361" y="1565"/>
                  <a:pt x="546" y="1670"/>
                  <a:pt x="739" y="1670"/>
                </a:cubicBezTo>
                <a:cubicBezTo>
                  <a:pt x="1068" y="1670"/>
                  <a:pt x="1068" y="1670"/>
                  <a:pt x="1068" y="1670"/>
                </a:cubicBezTo>
                <a:cubicBezTo>
                  <a:pt x="1269" y="1670"/>
                  <a:pt x="1446" y="1565"/>
                  <a:pt x="1551" y="1397"/>
                </a:cubicBezTo>
                <a:cubicBezTo>
                  <a:pt x="1711" y="1107"/>
                  <a:pt x="1711" y="1107"/>
                  <a:pt x="1711" y="1107"/>
                </a:cubicBezTo>
                <a:cubicBezTo>
                  <a:pt x="1808" y="939"/>
                  <a:pt x="1808" y="730"/>
                  <a:pt x="1711" y="561"/>
                </a:cubicBezTo>
                <a:cubicBezTo>
                  <a:pt x="1551" y="272"/>
                  <a:pt x="1551" y="272"/>
                  <a:pt x="1551" y="272"/>
                </a:cubicBezTo>
                <a:cubicBezTo>
                  <a:pt x="1446" y="103"/>
                  <a:pt x="1269" y="0"/>
                  <a:pt x="1068" y="0"/>
                </a:cubicBezTo>
              </a:path>
            </a:pathLst>
          </a:custGeom>
          <a:solidFill>
            <a:srgbClr val="69B8F8"/>
          </a:solidFill>
          <a:ln w="9525" cap="flat">
            <a:solidFill>
              <a:srgbClr val="FFFFFF"/>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56" name="Freeform 413"/>
          <p:cNvSpPr>
            <a:spLocks noChangeArrowheads="1"/>
          </p:cNvSpPr>
          <p:nvPr userDrawn="1"/>
        </p:nvSpPr>
        <p:spPr bwMode="auto">
          <a:xfrm>
            <a:off x="8732436" y="2802015"/>
            <a:ext cx="1672776" cy="1553880"/>
          </a:xfrm>
          <a:custGeom>
            <a:avLst/>
            <a:gdLst>
              <a:gd name="T0" fmla="*/ 1060 w 1800"/>
              <a:gd name="T1" fmla="*/ 0 h 1671"/>
              <a:gd name="T2" fmla="*/ 1060 w 1800"/>
              <a:gd name="T3" fmla="*/ 0 h 1671"/>
              <a:gd name="T4" fmla="*/ 738 w 1800"/>
              <a:gd name="T5" fmla="*/ 0 h 1671"/>
              <a:gd name="T6" fmla="*/ 257 w 1800"/>
              <a:gd name="T7" fmla="*/ 273 h 1671"/>
              <a:gd name="T8" fmla="*/ 96 w 1800"/>
              <a:gd name="T9" fmla="*/ 562 h 1671"/>
              <a:gd name="T10" fmla="*/ 96 w 1800"/>
              <a:gd name="T11" fmla="*/ 1109 h 1671"/>
              <a:gd name="T12" fmla="*/ 257 w 1800"/>
              <a:gd name="T13" fmla="*/ 1397 h 1671"/>
              <a:gd name="T14" fmla="*/ 738 w 1800"/>
              <a:gd name="T15" fmla="*/ 1670 h 1671"/>
              <a:gd name="T16" fmla="*/ 1060 w 1800"/>
              <a:gd name="T17" fmla="*/ 1670 h 1671"/>
              <a:gd name="T18" fmla="*/ 1542 w 1800"/>
              <a:gd name="T19" fmla="*/ 1397 h 1671"/>
              <a:gd name="T20" fmla="*/ 1702 w 1800"/>
              <a:gd name="T21" fmla="*/ 1109 h 1671"/>
              <a:gd name="T22" fmla="*/ 1702 w 1800"/>
              <a:gd name="T23" fmla="*/ 562 h 1671"/>
              <a:gd name="T24" fmla="*/ 1542 w 1800"/>
              <a:gd name="T25" fmla="*/ 273 h 1671"/>
              <a:gd name="T26" fmla="*/ 1060 w 1800"/>
              <a:gd name="T27" fmla="*/ 0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0" h="1671">
                <a:moveTo>
                  <a:pt x="1060" y="0"/>
                </a:moveTo>
                <a:lnTo>
                  <a:pt x="1060" y="0"/>
                </a:lnTo>
                <a:cubicBezTo>
                  <a:pt x="738" y="0"/>
                  <a:pt x="738" y="0"/>
                  <a:pt x="738" y="0"/>
                </a:cubicBezTo>
                <a:cubicBezTo>
                  <a:pt x="537" y="0"/>
                  <a:pt x="354" y="104"/>
                  <a:pt x="257" y="273"/>
                </a:cubicBezTo>
                <a:cubicBezTo>
                  <a:pt x="96" y="562"/>
                  <a:pt x="96" y="562"/>
                  <a:pt x="96" y="562"/>
                </a:cubicBezTo>
                <a:cubicBezTo>
                  <a:pt x="0" y="731"/>
                  <a:pt x="0" y="940"/>
                  <a:pt x="96" y="1109"/>
                </a:cubicBezTo>
                <a:cubicBezTo>
                  <a:pt x="257" y="1397"/>
                  <a:pt x="257" y="1397"/>
                  <a:pt x="257" y="1397"/>
                </a:cubicBezTo>
                <a:cubicBezTo>
                  <a:pt x="354" y="1566"/>
                  <a:pt x="537" y="1670"/>
                  <a:pt x="738" y="1670"/>
                </a:cubicBezTo>
                <a:cubicBezTo>
                  <a:pt x="1060" y="1670"/>
                  <a:pt x="1060" y="1670"/>
                  <a:pt x="1060" y="1670"/>
                </a:cubicBezTo>
                <a:cubicBezTo>
                  <a:pt x="1260" y="1670"/>
                  <a:pt x="1445" y="1566"/>
                  <a:pt x="1542" y="1397"/>
                </a:cubicBezTo>
                <a:cubicBezTo>
                  <a:pt x="1702" y="1109"/>
                  <a:pt x="1702" y="1109"/>
                  <a:pt x="1702" y="1109"/>
                </a:cubicBezTo>
                <a:cubicBezTo>
                  <a:pt x="1799" y="940"/>
                  <a:pt x="1799" y="731"/>
                  <a:pt x="1702" y="562"/>
                </a:cubicBezTo>
                <a:cubicBezTo>
                  <a:pt x="1542" y="273"/>
                  <a:pt x="1542" y="273"/>
                  <a:pt x="1542" y="273"/>
                </a:cubicBezTo>
                <a:cubicBezTo>
                  <a:pt x="1445" y="104"/>
                  <a:pt x="1260" y="0"/>
                  <a:pt x="1060" y="0"/>
                </a:cubicBezTo>
              </a:path>
            </a:pathLst>
          </a:custGeom>
          <a:solidFill>
            <a:srgbClr val="F5E252"/>
          </a:solidFill>
          <a:ln w="9525" cap="flat">
            <a:solidFill>
              <a:srgbClr val="FFFFFF"/>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61" name="Freeform 414"/>
          <p:cNvSpPr>
            <a:spLocks noChangeArrowheads="1"/>
          </p:cNvSpPr>
          <p:nvPr userDrawn="1"/>
        </p:nvSpPr>
        <p:spPr bwMode="auto">
          <a:xfrm>
            <a:off x="11979590" y="5356280"/>
            <a:ext cx="1680977" cy="1553877"/>
          </a:xfrm>
          <a:custGeom>
            <a:avLst/>
            <a:gdLst>
              <a:gd name="T0" fmla="*/ 1069 w 1809"/>
              <a:gd name="T1" fmla="*/ 0 h 1672"/>
              <a:gd name="T2" fmla="*/ 1069 w 1809"/>
              <a:gd name="T3" fmla="*/ 0 h 1672"/>
              <a:gd name="T4" fmla="*/ 740 w 1809"/>
              <a:gd name="T5" fmla="*/ 0 h 1672"/>
              <a:gd name="T6" fmla="*/ 257 w 1809"/>
              <a:gd name="T7" fmla="*/ 273 h 1672"/>
              <a:gd name="T8" fmla="*/ 97 w 1809"/>
              <a:gd name="T9" fmla="*/ 554 h 1672"/>
              <a:gd name="T10" fmla="*/ 97 w 1809"/>
              <a:gd name="T11" fmla="*/ 1109 h 1672"/>
              <a:gd name="T12" fmla="*/ 257 w 1809"/>
              <a:gd name="T13" fmla="*/ 1390 h 1672"/>
              <a:gd name="T14" fmla="*/ 740 w 1809"/>
              <a:gd name="T15" fmla="*/ 1671 h 1672"/>
              <a:gd name="T16" fmla="*/ 1069 w 1809"/>
              <a:gd name="T17" fmla="*/ 1671 h 1672"/>
              <a:gd name="T18" fmla="*/ 1543 w 1809"/>
              <a:gd name="T19" fmla="*/ 1390 h 1672"/>
              <a:gd name="T20" fmla="*/ 1704 w 1809"/>
              <a:gd name="T21" fmla="*/ 1109 h 1672"/>
              <a:gd name="T22" fmla="*/ 1704 w 1809"/>
              <a:gd name="T23" fmla="*/ 554 h 1672"/>
              <a:gd name="T24" fmla="*/ 1543 w 1809"/>
              <a:gd name="T25" fmla="*/ 273 h 1672"/>
              <a:gd name="T26" fmla="*/ 1069 w 1809"/>
              <a:gd name="T27" fmla="*/ 0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9" h="1672">
                <a:moveTo>
                  <a:pt x="1069" y="0"/>
                </a:moveTo>
                <a:lnTo>
                  <a:pt x="1069" y="0"/>
                </a:lnTo>
                <a:cubicBezTo>
                  <a:pt x="740" y="0"/>
                  <a:pt x="740" y="0"/>
                  <a:pt x="740" y="0"/>
                </a:cubicBezTo>
                <a:cubicBezTo>
                  <a:pt x="539" y="0"/>
                  <a:pt x="362" y="104"/>
                  <a:pt x="257" y="273"/>
                </a:cubicBezTo>
                <a:cubicBezTo>
                  <a:pt x="97" y="554"/>
                  <a:pt x="97" y="554"/>
                  <a:pt x="97" y="554"/>
                </a:cubicBezTo>
                <a:cubicBezTo>
                  <a:pt x="0" y="731"/>
                  <a:pt x="0" y="940"/>
                  <a:pt x="97" y="1109"/>
                </a:cubicBezTo>
                <a:cubicBezTo>
                  <a:pt x="257" y="1390"/>
                  <a:pt x="257" y="1390"/>
                  <a:pt x="257" y="1390"/>
                </a:cubicBezTo>
                <a:cubicBezTo>
                  <a:pt x="362" y="1567"/>
                  <a:pt x="539" y="1671"/>
                  <a:pt x="740" y="1671"/>
                </a:cubicBezTo>
                <a:cubicBezTo>
                  <a:pt x="1069" y="1671"/>
                  <a:pt x="1069" y="1671"/>
                  <a:pt x="1069" y="1671"/>
                </a:cubicBezTo>
                <a:cubicBezTo>
                  <a:pt x="1262" y="1671"/>
                  <a:pt x="1447" y="1567"/>
                  <a:pt x="1543" y="1390"/>
                </a:cubicBezTo>
                <a:cubicBezTo>
                  <a:pt x="1704" y="1109"/>
                  <a:pt x="1704" y="1109"/>
                  <a:pt x="1704" y="1109"/>
                </a:cubicBezTo>
                <a:cubicBezTo>
                  <a:pt x="1808" y="940"/>
                  <a:pt x="1808" y="731"/>
                  <a:pt x="1704" y="554"/>
                </a:cubicBezTo>
                <a:cubicBezTo>
                  <a:pt x="1543" y="273"/>
                  <a:pt x="1543" y="273"/>
                  <a:pt x="1543" y="273"/>
                </a:cubicBezTo>
                <a:cubicBezTo>
                  <a:pt x="1447" y="104"/>
                  <a:pt x="1262" y="0"/>
                  <a:pt x="1069" y="0"/>
                </a:cubicBezTo>
              </a:path>
            </a:pathLst>
          </a:custGeom>
          <a:solidFill>
            <a:srgbClr val="D259B1"/>
          </a:solidFill>
          <a:ln w="9525" cap="flat">
            <a:solidFill>
              <a:srgbClr val="FFFFFF"/>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62" name="Freeform 415"/>
          <p:cNvSpPr>
            <a:spLocks noChangeArrowheads="1"/>
          </p:cNvSpPr>
          <p:nvPr userDrawn="1"/>
        </p:nvSpPr>
        <p:spPr bwMode="auto">
          <a:xfrm>
            <a:off x="13012775" y="1801630"/>
            <a:ext cx="4432038" cy="2632163"/>
          </a:xfrm>
          <a:custGeom>
            <a:avLst/>
            <a:gdLst>
              <a:gd name="T0" fmla="*/ 1446 w 4766"/>
              <a:gd name="T1" fmla="*/ 2828 h 2829"/>
              <a:gd name="T2" fmla="*/ 1446 w 4766"/>
              <a:gd name="T3" fmla="*/ 2828 h 2829"/>
              <a:gd name="T4" fmla="*/ 56 w 4766"/>
              <a:gd name="T5" fmla="*/ 2321 h 2829"/>
              <a:gd name="T6" fmla="*/ 48 w 4766"/>
              <a:gd name="T7" fmla="*/ 2210 h 2829"/>
              <a:gd name="T8" fmla="*/ 4765 w 4766"/>
              <a:gd name="T9" fmla="*/ 0 h 2829"/>
              <a:gd name="T10" fmla="*/ 1446 w 4766"/>
              <a:gd name="T11" fmla="*/ 2828 h 2829"/>
            </a:gdLst>
            <a:ahLst/>
            <a:cxnLst>
              <a:cxn ang="0">
                <a:pos x="T0" y="T1"/>
              </a:cxn>
              <a:cxn ang="0">
                <a:pos x="T2" y="T3"/>
              </a:cxn>
              <a:cxn ang="0">
                <a:pos x="T4" y="T5"/>
              </a:cxn>
              <a:cxn ang="0">
                <a:pos x="T6" y="T7"/>
              </a:cxn>
              <a:cxn ang="0">
                <a:pos x="T8" y="T9"/>
              </a:cxn>
              <a:cxn ang="0">
                <a:pos x="T10" y="T11"/>
              </a:cxn>
            </a:cxnLst>
            <a:rect l="0" t="0" r="r" b="b"/>
            <a:pathLst>
              <a:path w="4766" h="2829">
                <a:moveTo>
                  <a:pt x="1446" y="2828"/>
                </a:moveTo>
                <a:lnTo>
                  <a:pt x="1446" y="2828"/>
                </a:lnTo>
                <a:cubicBezTo>
                  <a:pt x="56" y="2321"/>
                  <a:pt x="56" y="2321"/>
                  <a:pt x="56" y="2321"/>
                </a:cubicBezTo>
                <a:cubicBezTo>
                  <a:pt x="8" y="2305"/>
                  <a:pt x="0" y="2233"/>
                  <a:pt x="48" y="2210"/>
                </a:cubicBezTo>
                <a:cubicBezTo>
                  <a:pt x="4765" y="0"/>
                  <a:pt x="4765" y="0"/>
                  <a:pt x="4765" y="0"/>
                </a:cubicBezTo>
                <a:lnTo>
                  <a:pt x="1446" y="2828"/>
                </a:lnTo>
              </a:path>
            </a:pathLst>
          </a:custGeom>
          <a:solidFill>
            <a:srgbClr val="895BDE"/>
          </a:solidFill>
          <a:ln w="9525" cap="flat">
            <a:solidFill>
              <a:srgbClr val="FEFFFF"/>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63" name="Freeform 416"/>
          <p:cNvSpPr>
            <a:spLocks noChangeArrowheads="1"/>
          </p:cNvSpPr>
          <p:nvPr userDrawn="1"/>
        </p:nvSpPr>
        <p:spPr bwMode="auto">
          <a:xfrm>
            <a:off x="14357555" y="1801629"/>
            <a:ext cx="3087258" cy="3981045"/>
          </a:xfrm>
          <a:custGeom>
            <a:avLst/>
            <a:gdLst>
              <a:gd name="T0" fmla="*/ 0 w 3320"/>
              <a:gd name="T1" fmla="*/ 2828 h 4283"/>
              <a:gd name="T2" fmla="*/ 177 w 3320"/>
              <a:gd name="T3" fmla="*/ 4282 h 4283"/>
              <a:gd name="T4" fmla="*/ 450 w 3320"/>
              <a:gd name="T5" fmla="*/ 2996 h 4283"/>
              <a:gd name="T6" fmla="*/ 3319 w 3320"/>
              <a:gd name="T7" fmla="*/ 0 h 4283"/>
              <a:gd name="T8" fmla="*/ 0 w 3320"/>
              <a:gd name="T9" fmla="*/ 2828 h 4283"/>
            </a:gdLst>
            <a:ahLst/>
            <a:cxnLst>
              <a:cxn ang="0">
                <a:pos x="T0" y="T1"/>
              </a:cxn>
              <a:cxn ang="0">
                <a:pos x="T2" y="T3"/>
              </a:cxn>
              <a:cxn ang="0">
                <a:pos x="T4" y="T5"/>
              </a:cxn>
              <a:cxn ang="0">
                <a:pos x="T6" y="T7"/>
              </a:cxn>
              <a:cxn ang="0">
                <a:pos x="T8" y="T9"/>
              </a:cxn>
            </a:cxnLst>
            <a:rect l="0" t="0" r="r" b="b"/>
            <a:pathLst>
              <a:path w="3320" h="4283">
                <a:moveTo>
                  <a:pt x="0" y="2828"/>
                </a:moveTo>
                <a:lnTo>
                  <a:pt x="177" y="4282"/>
                </a:lnTo>
                <a:lnTo>
                  <a:pt x="450" y="2996"/>
                </a:lnTo>
                <a:lnTo>
                  <a:pt x="3319" y="0"/>
                </a:lnTo>
                <a:lnTo>
                  <a:pt x="0" y="2828"/>
                </a:lnTo>
              </a:path>
            </a:pathLst>
          </a:custGeom>
          <a:solidFill>
            <a:srgbClr val="895BDE"/>
          </a:solidFill>
          <a:ln w="9525" cap="flat">
            <a:solidFill>
              <a:srgbClr val="FEFFFF"/>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64" name="Freeform 417"/>
          <p:cNvSpPr>
            <a:spLocks noChangeArrowheads="1"/>
          </p:cNvSpPr>
          <p:nvPr userDrawn="1"/>
        </p:nvSpPr>
        <p:spPr bwMode="auto">
          <a:xfrm>
            <a:off x="14521553" y="3380108"/>
            <a:ext cx="2361567" cy="2406665"/>
          </a:xfrm>
          <a:custGeom>
            <a:avLst/>
            <a:gdLst>
              <a:gd name="T0" fmla="*/ 0 w 2540"/>
              <a:gd name="T1" fmla="*/ 2586 h 2587"/>
              <a:gd name="T2" fmla="*/ 2539 w 2540"/>
              <a:gd name="T3" fmla="*/ 0 h 2587"/>
              <a:gd name="T4" fmla="*/ 273 w 2540"/>
              <a:gd name="T5" fmla="*/ 1300 h 2587"/>
              <a:gd name="T6" fmla="*/ 0 w 2540"/>
              <a:gd name="T7" fmla="*/ 2586 h 2587"/>
            </a:gdLst>
            <a:ahLst/>
            <a:cxnLst>
              <a:cxn ang="0">
                <a:pos x="T0" y="T1"/>
              </a:cxn>
              <a:cxn ang="0">
                <a:pos x="T2" y="T3"/>
              </a:cxn>
              <a:cxn ang="0">
                <a:pos x="T4" y="T5"/>
              </a:cxn>
              <a:cxn ang="0">
                <a:pos x="T6" y="T7"/>
              </a:cxn>
            </a:cxnLst>
            <a:rect l="0" t="0" r="r" b="b"/>
            <a:pathLst>
              <a:path w="2540" h="2587">
                <a:moveTo>
                  <a:pt x="0" y="2586"/>
                </a:moveTo>
                <a:lnTo>
                  <a:pt x="2539" y="0"/>
                </a:lnTo>
                <a:lnTo>
                  <a:pt x="273" y="1300"/>
                </a:lnTo>
                <a:lnTo>
                  <a:pt x="0" y="2586"/>
                </a:lnTo>
              </a:path>
            </a:pathLst>
          </a:custGeom>
          <a:solidFill>
            <a:srgbClr val="895BDE"/>
          </a:solidFill>
          <a:ln w="9525" cap="flat">
            <a:solidFill>
              <a:srgbClr val="FEFFFF"/>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65" name="Freeform 418"/>
          <p:cNvSpPr>
            <a:spLocks noChangeArrowheads="1"/>
          </p:cNvSpPr>
          <p:nvPr userDrawn="1"/>
        </p:nvSpPr>
        <p:spPr bwMode="auto">
          <a:xfrm>
            <a:off x="14775749" y="1801629"/>
            <a:ext cx="2669064" cy="3513651"/>
          </a:xfrm>
          <a:custGeom>
            <a:avLst/>
            <a:gdLst>
              <a:gd name="T0" fmla="*/ 0 w 2870"/>
              <a:gd name="T1" fmla="*/ 2996 h 3777"/>
              <a:gd name="T2" fmla="*/ 0 w 2870"/>
              <a:gd name="T3" fmla="*/ 2996 h 3777"/>
              <a:gd name="T4" fmla="*/ 2869 w 2870"/>
              <a:gd name="T5" fmla="*/ 0 h 3777"/>
              <a:gd name="T6" fmla="*/ 1816 w 2870"/>
              <a:gd name="T7" fmla="*/ 3719 h 3777"/>
              <a:gd name="T8" fmla="*/ 1736 w 2870"/>
              <a:gd name="T9" fmla="*/ 3760 h 3777"/>
              <a:gd name="T10" fmla="*/ 0 w 2870"/>
              <a:gd name="T11" fmla="*/ 2996 h 3777"/>
            </a:gdLst>
            <a:ahLst/>
            <a:cxnLst>
              <a:cxn ang="0">
                <a:pos x="T0" y="T1"/>
              </a:cxn>
              <a:cxn ang="0">
                <a:pos x="T2" y="T3"/>
              </a:cxn>
              <a:cxn ang="0">
                <a:pos x="T4" y="T5"/>
              </a:cxn>
              <a:cxn ang="0">
                <a:pos x="T6" y="T7"/>
              </a:cxn>
              <a:cxn ang="0">
                <a:pos x="T8" y="T9"/>
              </a:cxn>
              <a:cxn ang="0">
                <a:pos x="T10" y="T11"/>
              </a:cxn>
            </a:cxnLst>
            <a:rect l="0" t="0" r="r" b="b"/>
            <a:pathLst>
              <a:path w="2870" h="3777">
                <a:moveTo>
                  <a:pt x="0" y="2996"/>
                </a:moveTo>
                <a:lnTo>
                  <a:pt x="0" y="2996"/>
                </a:lnTo>
                <a:cubicBezTo>
                  <a:pt x="2869" y="0"/>
                  <a:pt x="2869" y="0"/>
                  <a:pt x="2869" y="0"/>
                </a:cubicBezTo>
                <a:cubicBezTo>
                  <a:pt x="1816" y="3719"/>
                  <a:pt x="1816" y="3719"/>
                  <a:pt x="1816" y="3719"/>
                </a:cubicBezTo>
                <a:cubicBezTo>
                  <a:pt x="1808" y="3752"/>
                  <a:pt x="1768" y="3776"/>
                  <a:pt x="1736" y="3760"/>
                </a:cubicBezTo>
                <a:lnTo>
                  <a:pt x="0" y="2996"/>
                </a:lnTo>
              </a:path>
            </a:pathLst>
          </a:custGeom>
          <a:solidFill>
            <a:srgbClr val="895BDE"/>
          </a:solidFill>
          <a:ln w="9525" cap="flat">
            <a:solidFill>
              <a:srgbClr val="FEFFFF"/>
            </a:solidFill>
            <a:beve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66" name="Freeform 419"/>
          <p:cNvSpPr>
            <a:spLocks noChangeArrowheads="1"/>
          </p:cNvSpPr>
          <p:nvPr userDrawn="1"/>
        </p:nvSpPr>
        <p:spPr bwMode="auto">
          <a:xfrm>
            <a:off x="1619039" y="4671589"/>
            <a:ext cx="852788" cy="852788"/>
          </a:xfrm>
          <a:custGeom>
            <a:avLst/>
            <a:gdLst>
              <a:gd name="T0" fmla="*/ 779 w 917"/>
              <a:gd name="T1" fmla="*/ 136 h 916"/>
              <a:gd name="T2" fmla="*/ 779 w 917"/>
              <a:gd name="T3" fmla="*/ 136 h 916"/>
              <a:gd name="T4" fmla="*/ 458 w 917"/>
              <a:gd name="T5" fmla="*/ 0 h 916"/>
              <a:gd name="T6" fmla="*/ 128 w 917"/>
              <a:gd name="T7" fmla="*/ 136 h 916"/>
              <a:gd name="T8" fmla="*/ 0 w 917"/>
              <a:gd name="T9" fmla="*/ 458 h 916"/>
              <a:gd name="T10" fmla="*/ 128 w 917"/>
              <a:gd name="T11" fmla="*/ 779 h 916"/>
              <a:gd name="T12" fmla="*/ 450 w 917"/>
              <a:gd name="T13" fmla="*/ 915 h 916"/>
              <a:gd name="T14" fmla="*/ 458 w 917"/>
              <a:gd name="T15" fmla="*/ 915 h 916"/>
              <a:gd name="T16" fmla="*/ 458 w 917"/>
              <a:gd name="T17" fmla="*/ 915 h 916"/>
              <a:gd name="T18" fmla="*/ 458 w 917"/>
              <a:gd name="T19" fmla="*/ 915 h 916"/>
              <a:gd name="T20" fmla="*/ 779 w 917"/>
              <a:gd name="T21" fmla="*/ 779 h 916"/>
              <a:gd name="T22" fmla="*/ 916 w 917"/>
              <a:gd name="T23" fmla="*/ 458 h 916"/>
              <a:gd name="T24" fmla="*/ 779 w 917"/>
              <a:gd name="T25" fmla="*/ 136 h 916"/>
              <a:gd name="T26" fmla="*/ 192 w 917"/>
              <a:gd name="T27" fmla="*/ 747 h 916"/>
              <a:gd name="T28" fmla="*/ 192 w 917"/>
              <a:gd name="T29" fmla="*/ 747 h 916"/>
              <a:gd name="T30" fmla="*/ 192 w 917"/>
              <a:gd name="T31" fmla="*/ 739 h 916"/>
              <a:gd name="T32" fmla="*/ 192 w 917"/>
              <a:gd name="T33" fmla="*/ 739 h 916"/>
              <a:gd name="T34" fmla="*/ 450 w 917"/>
              <a:gd name="T35" fmla="*/ 658 h 916"/>
              <a:gd name="T36" fmla="*/ 715 w 917"/>
              <a:gd name="T37" fmla="*/ 747 h 916"/>
              <a:gd name="T38" fmla="*/ 723 w 917"/>
              <a:gd name="T39" fmla="*/ 747 h 916"/>
              <a:gd name="T40" fmla="*/ 715 w 917"/>
              <a:gd name="T41" fmla="*/ 747 h 916"/>
              <a:gd name="T42" fmla="*/ 458 w 917"/>
              <a:gd name="T43" fmla="*/ 859 h 916"/>
              <a:gd name="T44" fmla="*/ 450 w 917"/>
              <a:gd name="T45" fmla="*/ 859 h 916"/>
              <a:gd name="T46" fmla="*/ 192 w 917"/>
              <a:gd name="T47" fmla="*/ 747 h 916"/>
              <a:gd name="T48" fmla="*/ 763 w 917"/>
              <a:gd name="T49" fmla="*/ 707 h 916"/>
              <a:gd name="T50" fmla="*/ 763 w 917"/>
              <a:gd name="T51" fmla="*/ 707 h 916"/>
              <a:gd name="T52" fmla="*/ 755 w 917"/>
              <a:gd name="T53" fmla="*/ 699 h 916"/>
              <a:gd name="T54" fmla="*/ 626 w 917"/>
              <a:gd name="T55" fmla="*/ 626 h 916"/>
              <a:gd name="T56" fmla="*/ 450 w 917"/>
              <a:gd name="T57" fmla="*/ 594 h 916"/>
              <a:gd name="T58" fmla="*/ 152 w 917"/>
              <a:gd name="T59" fmla="*/ 691 h 916"/>
              <a:gd name="T60" fmla="*/ 144 w 917"/>
              <a:gd name="T61" fmla="*/ 707 h 916"/>
              <a:gd name="T62" fmla="*/ 56 w 917"/>
              <a:gd name="T63" fmla="*/ 458 h 916"/>
              <a:gd name="T64" fmla="*/ 176 w 917"/>
              <a:gd name="T65" fmla="*/ 176 h 916"/>
              <a:gd name="T66" fmla="*/ 458 w 917"/>
              <a:gd name="T67" fmla="*/ 64 h 916"/>
              <a:gd name="T68" fmla="*/ 739 w 917"/>
              <a:gd name="T69" fmla="*/ 176 h 916"/>
              <a:gd name="T70" fmla="*/ 851 w 917"/>
              <a:gd name="T71" fmla="*/ 458 h 916"/>
              <a:gd name="T72" fmla="*/ 763 w 917"/>
              <a:gd name="T73" fmla="*/ 70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7" h="916">
                <a:moveTo>
                  <a:pt x="779" y="136"/>
                </a:moveTo>
                <a:lnTo>
                  <a:pt x="779" y="136"/>
                </a:lnTo>
                <a:cubicBezTo>
                  <a:pt x="691" y="48"/>
                  <a:pt x="578" y="0"/>
                  <a:pt x="458" y="0"/>
                </a:cubicBezTo>
                <a:cubicBezTo>
                  <a:pt x="337" y="0"/>
                  <a:pt x="217" y="48"/>
                  <a:pt x="128" y="136"/>
                </a:cubicBezTo>
                <a:cubicBezTo>
                  <a:pt x="48" y="217"/>
                  <a:pt x="0" y="337"/>
                  <a:pt x="0" y="458"/>
                </a:cubicBezTo>
                <a:cubicBezTo>
                  <a:pt x="0" y="578"/>
                  <a:pt x="48" y="699"/>
                  <a:pt x="128" y="779"/>
                </a:cubicBezTo>
                <a:cubicBezTo>
                  <a:pt x="217" y="867"/>
                  <a:pt x="329" y="915"/>
                  <a:pt x="450" y="915"/>
                </a:cubicBezTo>
                <a:lnTo>
                  <a:pt x="458" y="915"/>
                </a:lnTo>
                <a:lnTo>
                  <a:pt x="458" y="915"/>
                </a:lnTo>
                <a:lnTo>
                  <a:pt x="458" y="915"/>
                </a:lnTo>
                <a:cubicBezTo>
                  <a:pt x="578" y="915"/>
                  <a:pt x="691" y="867"/>
                  <a:pt x="779" y="779"/>
                </a:cubicBezTo>
                <a:cubicBezTo>
                  <a:pt x="867" y="699"/>
                  <a:pt x="916" y="578"/>
                  <a:pt x="916" y="458"/>
                </a:cubicBezTo>
                <a:cubicBezTo>
                  <a:pt x="916" y="337"/>
                  <a:pt x="867" y="217"/>
                  <a:pt x="779" y="136"/>
                </a:cubicBezTo>
                <a:close/>
                <a:moveTo>
                  <a:pt x="192" y="747"/>
                </a:moveTo>
                <a:lnTo>
                  <a:pt x="192" y="747"/>
                </a:lnTo>
                <a:cubicBezTo>
                  <a:pt x="192" y="747"/>
                  <a:pt x="192" y="747"/>
                  <a:pt x="192" y="739"/>
                </a:cubicBezTo>
                <a:lnTo>
                  <a:pt x="192" y="739"/>
                </a:lnTo>
                <a:cubicBezTo>
                  <a:pt x="249" y="691"/>
                  <a:pt x="353" y="658"/>
                  <a:pt x="450" y="658"/>
                </a:cubicBezTo>
                <a:cubicBezTo>
                  <a:pt x="554" y="658"/>
                  <a:pt x="659" y="691"/>
                  <a:pt x="715" y="747"/>
                </a:cubicBezTo>
                <a:lnTo>
                  <a:pt x="723" y="747"/>
                </a:lnTo>
                <a:lnTo>
                  <a:pt x="715" y="747"/>
                </a:lnTo>
                <a:cubicBezTo>
                  <a:pt x="650" y="819"/>
                  <a:pt x="554" y="859"/>
                  <a:pt x="458" y="859"/>
                </a:cubicBezTo>
                <a:cubicBezTo>
                  <a:pt x="450" y="859"/>
                  <a:pt x="450" y="859"/>
                  <a:pt x="450" y="859"/>
                </a:cubicBezTo>
                <a:cubicBezTo>
                  <a:pt x="345" y="851"/>
                  <a:pt x="257" y="811"/>
                  <a:pt x="192" y="747"/>
                </a:cubicBezTo>
                <a:close/>
                <a:moveTo>
                  <a:pt x="763" y="707"/>
                </a:moveTo>
                <a:lnTo>
                  <a:pt x="763" y="707"/>
                </a:lnTo>
                <a:cubicBezTo>
                  <a:pt x="763" y="707"/>
                  <a:pt x="763" y="699"/>
                  <a:pt x="755" y="699"/>
                </a:cubicBezTo>
                <a:cubicBezTo>
                  <a:pt x="723" y="667"/>
                  <a:pt x="675" y="642"/>
                  <a:pt x="626" y="626"/>
                </a:cubicBezTo>
                <a:cubicBezTo>
                  <a:pt x="570" y="602"/>
                  <a:pt x="514" y="594"/>
                  <a:pt x="450" y="594"/>
                </a:cubicBezTo>
                <a:cubicBezTo>
                  <a:pt x="337" y="594"/>
                  <a:pt x="225" y="634"/>
                  <a:pt x="152" y="691"/>
                </a:cubicBezTo>
                <a:cubicBezTo>
                  <a:pt x="144" y="699"/>
                  <a:pt x="144" y="699"/>
                  <a:pt x="144" y="707"/>
                </a:cubicBezTo>
                <a:cubicBezTo>
                  <a:pt x="88" y="634"/>
                  <a:pt x="56" y="546"/>
                  <a:pt x="56" y="458"/>
                </a:cubicBezTo>
                <a:cubicBezTo>
                  <a:pt x="56" y="353"/>
                  <a:pt x="96" y="249"/>
                  <a:pt x="176" y="176"/>
                </a:cubicBezTo>
                <a:cubicBezTo>
                  <a:pt x="249" y="104"/>
                  <a:pt x="353" y="64"/>
                  <a:pt x="458" y="64"/>
                </a:cubicBezTo>
                <a:cubicBezTo>
                  <a:pt x="562" y="64"/>
                  <a:pt x="659" y="104"/>
                  <a:pt x="739" y="176"/>
                </a:cubicBezTo>
                <a:cubicBezTo>
                  <a:pt x="811" y="249"/>
                  <a:pt x="851" y="353"/>
                  <a:pt x="851" y="458"/>
                </a:cubicBezTo>
                <a:cubicBezTo>
                  <a:pt x="851" y="554"/>
                  <a:pt x="827" y="634"/>
                  <a:pt x="763" y="707"/>
                </a:cubicBezTo>
                <a:close/>
              </a:path>
            </a:pathLst>
          </a:custGeom>
          <a:solidFill>
            <a:srgbClr val="FE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67" name="Freeform 420"/>
          <p:cNvSpPr>
            <a:spLocks noChangeArrowheads="1"/>
          </p:cNvSpPr>
          <p:nvPr userDrawn="1"/>
        </p:nvSpPr>
        <p:spPr bwMode="auto">
          <a:xfrm>
            <a:off x="1819935" y="4757688"/>
            <a:ext cx="442794" cy="442794"/>
          </a:xfrm>
          <a:custGeom>
            <a:avLst/>
            <a:gdLst>
              <a:gd name="T0" fmla="*/ 233 w 475"/>
              <a:gd name="T1" fmla="*/ 0 h 475"/>
              <a:gd name="T2" fmla="*/ 233 w 475"/>
              <a:gd name="T3" fmla="*/ 0 h 475"/>
              <a:gd name="T4" fmla="*/ 0 w 475"/>
              <a:gd name="T5" fmla="*/ 241 h 475"/>
              <a:gd name="T6" fmla="*/ 233 w 475"/>
              <a:gd name="T7" fmla="*/ 474 h 475"/>
              <a:gd name="T8" fmla="*/ 474 w 475"/>
              <a:gd name="T9" fmla="*/ 241 h 475"/>
              <a:gd name="T10" fmla="*/ 233 w 475"/>
              <a:gd name="T11" fmla="*/ 0 h 475"/>
              <a:gd name="T12" fmla="*/ 233 w 475"/>
              <a:gd name="T13" fmla="*/ 418 h 475"/>
              <a:gd name="T14" fmla="*/ 233 w 475"/>
              <a:gd name="T15" fmla="*/ 418 h 475"/>
              <a:gd name="T16" fmla="*/ 56 w 475"/>
              <a:gd name="T17" fmla="*/ 241 h 475"/>
              <a:gd name="T18" fmla="*/ 233 w 475"/>
              <a:gd name="T19" fmla="*/ 64 h 475"/>
              <a:gd name="T20" fmla="*/ 409 w 475"/>
              <a:gd name="T21" fmla="*/ 241 h 475"/>
              <a:gd name="T22" fmla="*/ 233 w 475"/>
              <a:gd name="T23" fmla="*/ 41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5" h="475">
                <a:moveTo>
                  <a:pt x="233" y="0"/>
                </a:moveTo>
                <a:lnTo>
                  <a:pt x="233" y="0"/>
                </a:lnTo>
                <a:cubicBezTo>
                  <a:pt x="104" y="0"/>
                  <a:pt x="0" y="104"/>
                  <a:pt x="0" y="241"/>
                </a:cubicBezTo>
                <a:cubicBezTo>
                  <a:pt x="0" y="370"/>
                  <a:pt x="104" y="474"/>
                  <a:pt x="233" y="474"/>
                </a:cubicBezTo>
                <a:cubicBezTo>
                  <a:pt x="369" y="474"/>
                  <a:pt x="474" y="370"/>
                  <a:pt x="474" y="241"/>
                </a:cubicBezTo>
                <a:cubicBezTo>
                  <a:pt x="474" y="104"/>
                  <a:pt x="369" y="0"/>
                  <a:pt x="233" y="0"/>
                </a:cubicBezTo>
                <a:close/>
                <a:moveTo>
                  <a:pt x="233" y="418"/>
                </a:moveTo>
                <a:lnTo>
                  <a:pt x="233" y="418"/>
                </a:lnTo>
                <a:cubicBezTo>
                  <a:pt x="136" y="418"/>
                  <a:pt x="56" y="337"/>
                  <a:pt x="56" y="241"/>
                </a:cubicBezTo>
                <a:cubicBezTo>
                  <a:pt x="56" y="137"/>
                  <a:pt x="136" y="64"/>
                  <a:pt x="233" y="64"/>
                </a:cubicBezTo>
                <a:cubicBezTo>
                  <a:pt x="329" y="64"/>
                  <a:pt x="409" y="137"/>
                  <a:pt x="409" y="241"/>
                </a:cubicBezTo>
                <a:cubicBezTo>
                  <a:pt x="409" y="337"/>
                  <a:pt x="329" y="418"/>
                  <a:pt x="233" y="418"/>
                </a:cubicBezTo>
                <a:close/>
              </a:path>
            </a:pathLst>
          </a:custGeom>
          <a:solidFill>
            <a:srgbClr val="FE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68" name="Freeform 421"/>
          <p:cNvSpPr>
            <a:spLocks noChangeArrowheads="1"/>
          </p:cNvSpPr>
          <p:nvPr userDrawn="1"/>
        </p:nvSpPr>
        <p:spPr bwMode="auto">
          <a:xfrm>
            <a:off x="9134231" y="3146409"/>
            <a:ext cx="869189" cy="865089"/>
          </a:xfrm>
          <a:custGeom>
            <a:avLst/>
            <a:gdLst>
              <a:gd name="T0" fmla="*/ 466 w 933"/>
              <a:gd name="T1" fmla="*/ 931 h 932"/>
              <a:gd name="T2" fmla="*/ 466 w 933"/>
              <a:gd name="T3" fmla="*/ 931 h 932"/>
              <a:gd name="T4" fmla="*/ 137 w 933"/>
              <a:gd name="T5" fmla="*/ 794 h 932"/>
              <a:gd name="T6" fmla="*/ 0 w 933"/>
              <a:gd name="T7" fmla="*/ 465 h 932"/>
              <a:gd name="T8" fmla="*/ 137 w 933"/>
              <a:gd name="T9" fmla="*/ 136 h 932"/>
              <a:gd name="T10" fmla="*/ 466 w 933"/>
              <a:gd name="T11" fmla="*/ 0 h 932"/>
              <a:gd name="T12" fmla="*/ 795 w 933"/>
              <a:gd name="T13" fmla="*/ 136 h 932"/>
              <a:gd name="T14" fmla="*/ 932 w 933"/>
              <a:gd name="T15" fmla="*/ 465 h 932"/>
              <a:gd name="T16" fmla="*/ 795 w 933"/>
              <a:gd name="T17" fmla="*/ 794 h 932"/>
              <a:gd name="T18" fmla="*/ 466 w 933"/>
              <a:gd name="T19" fmla="*/ 931 h 932"/>
              <a:gd name="T20" fmla="*/ 466 w 933"/>
              <a:gd name="T21" fmla="*/ 56 h 932"/>
              <a:gd name="T22" fmla="*/ 466 w 933"/>
              <a:gd name="T23" fmla="*/ 56 h 932"/>
              <a:gd name="T24" fmla="*/ 177 w 933"/>
              <a:gd name="T25" fmla="*/ 176 h 932"/>
              <a:gd name="T26" fmla="*/ 56 w 933"/>
              <a:gd name="T27" fmla="*/ 465 h 932"/>
              <a:gd name="T28" fmla="*/ 177 w 933"/>
              <a:gd name="T29" fmla="*/ 755 h 932"/>
              <a:gd name="T30" fmla="*/ 466 w 933"/>
              <a:gd name="T31" fmla="*/ 874 h 932"/>
              <a:gd name="T32" fmla="*/ 755 w 933"/>
              <a:gd name="T33" fmla="*/ 755 h 932"/>
              <a:gd name="T34" fmla="*/ 876 w 933"/>
              <a:gd name="T35" fmla="*/ 465 h 932"/>
              <a:gd name="T36" fmla="*/ 755 w 933"/>
              <a:gd name="T37" fmla="*/ 176 h 932"/>
              <a:gd name="T38" fmla="*/ 466 w 933"/>
              <a:gd name="T39" fmla="*/ 56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3" h="932">
                <a:moveTo>
                  <a:pt x="466" y="931"/>
                </a:moveTo>
                <a:lnTo>
                  <a:pt x="466" y="931"/>
                </a:lnTo>
                <a:cubicBezTo>
                  <a:pt x="337" y="931"/>
                  <a:pt x="225" y="882"/>
                  <a:pt x="137" y="794"/>
                </a:cubicBezTo>
                <a:cubicBezTo>
                  <a:pt x="48" y="707"/>
                  <a:pt x="0" y="586"/>
                  <a:pt x="0" y="465"/>
                </a:cubicBezTo>
                <a:cubicBezTo>
                  <a:pt x="0" y="337"/>
                  <a:pt x="48" y="225"/>
                  <a:pt x="137" y="136"/>
                </a:cubicBezTo>
                <a:cubicBezTo>
                  <a:pt x="225" y="48"/>
                  <a:pt x="337" y="0"/>
                  <a:pt x="466" y="0"/>
                </a:cubicBezTo>
                <a:cubicBezTo>
                  <a:pt x="595" y="0"/>
                  <a:pt x="707" y="48"/>
                  <a:pt x="795" y="136"/>
                </a:cubicBezTo>
                <a:cubicBezTo>
                  <a:pt x="884" y="225"/>
                  <a:pt x="932" y="337"/>
                  <a:pt x="932" y="465"/>
                </a:cubicBezTo>
                <a:cubicBezTo>
                  <a:pt x="932" y="586"/>
                  <a:pt x="884" y="707"/>
                  <a:pt x="795" y="794"/>
                </a:cubicBezTo>
                <a:cubicBezTo>
                  <a:pt x="707" y="882"/>
                  <a:pt x="595" y="931"/>
                  <a:pt x="466" y="931"/>
                </a:cubicBezTo>
                <a:close/>
                <a:moveTo>
                  <a:pt x="466" y="56"/>
                </a:moveTo>
                <a:lnTo>
                  <a:pt x="466" y="56"/>
                </a:lnTo>
                <a:cubicBezTo>
                  <a:pt x="354" y="56"/>
                  <a:pt x="257" y="104"/>
                  <a:pt x="177" y="176"/>
                </a:cubicBezTo>
                <a:cubicBezTo>
                  <a:pt x="104" y="257"/>
                  <a:pt x="56" y="353"/>
                  <a:pt x="56" y="465"/>
                </a:cubicBezTo>
                <a:cubicBezTo>
                  <a:pt x="56" y="570"/>
                  <a:pt x="104" y="674"/>
                  <a:pt x="177" y="755"/>
                </a:cubicBezTo>
                <a:cubicBezTo>
                  <a:pt x="257" y="826"/>
                  <a:pt x="354" y="874"/>
                  <a:pt x="466" y="874"/>
                </a:cubicBezTo>
                <a:cubicBezTo>
                  <a:pt x="579" y="874"/>
                  <a:pt x="675" y="826"/>
                  <a:pt x="755" y="755"/>
                </a:cubicBezTo>
                <a:cubicBezTo>
                  <a:pt x="827" y="674"/>
                  <a:pt x="876" y="570"/>
                  <a:pt x="876" y="465"/>
                </a:cubicBezTo>
                <a:cubicBezTo>
                  <a:pt x="876" y="353"/>
                  <a:pt x="827" y="257"/>
                  <a:pt x="755" y="176"/>
                </a:cubicBezTo>
                <a:cubicBezTo>
                  <a:pt x="675" y="104"/>
                  <a:pt x="579" y="56"/>
                  <a:pt x="466" y="56"/>
                </a:cubicBezTo>
                <a:close/>
              </a:path>
            </a:pathLst>
          </a:custGeom>
          <a:solidFill>
            <a:srgbClr val="FE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69" name="Freeform 422"/>
          <p:cNvSpPr>
            <a:spLocks noChangeArrowheads="1"/>
          </p:cNvSpPr>
          <p:nvPr userDrawn="1"/>
        </p:nvSpPr>
        <p:spPr bwMode="auto">
          <a:xfrm>
            <a:off x="9372027" y="3326807"/>
            <a:ext cx="442794" cy="278796"/>
          </a:xfrm>
          <a:custGeom>
            <a:avLst/>
            <a:gdLst>
              <a:gd name="T0" fmla="*/ 466 w 475"/>
              <a:gd name="T1" fmla="*/ 57 h 299"/>
              <a:gd name="T2" fmla="*/ 466 w 475"/>
              <a:gd name="T3" fmla="*/ 57 h 299"/>
              <a:gd name="T4" fmla="*/ 233 w 475"/>
              <a:gd name="T5" fmla="*/ 290 h 299"/>
              <a:gd name="T6" fmla="*/ 201 w 475"/>
              <a:gd name="T7" fmla="*/ 298 h 299"/>
              <a:gd name="T8" fmla="*/ 32 w 475"/>
              <a:gd name="T9" fmla="*/ 298 h 299"/>
              <a:gd name="T10" fmla="*/ 0 w 475"/>
              <a:gd name="T11" fmla="*/ 273 h 299"/>
              <a:gd name="T12" fmla="*/ 32 w 475"/>
              <a:gd name="T13" fmla="*/ 241 h 299"/>
              <a:gd name="T14" fmla="*/ 193 w 475"/>
              <a:gd name="T15" fmla="*/ 241 h 299"/>
              <a:gd name="T16" fmla="*/ 426 w 475"/>
              <a:gd name="T17" fmla="*/ 8 h 299"/>
              <a:gd name="T18" fmla="*/ 466 w 475"/>
              <a:gd name="T19" fmla="*/ 8 h 299"/>
              <a:gd name="T20" fmla="*/ 466 w 475"/>
              <a:gd name="T21" fmla="*/ 5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5" h="299">
                <a:moveTo>
                  <a:pt x="466" y="57"/>
                </a:moveTo>
                <a:lnTo>
                  <a:pt x="466" y="57"/>
                </a:lnTo>
                <a:cubicBezTo>
                  <a:pt x="233" y="290"/>
                  <a:pt x="233" y="290"/>
                  <a:pt x="233" y="290"/>
                </a:cubicBezTo>
                <a:cubicBezTo>
                  <a:pt x="225" y="298"/>
                  <a:pt x="217" y="298"/>
                  <a:pt x="201" y="298"/>
                </a:cubicBezTo>
                <a:cubicBezTo>
                  <a:pt x="32" y="298"/>
                  <a:pt x="32" y="298"/>
                  <a:pt x="32" y="298"/>
                </a:cubicBezTo>
                <a:cubicBezTo>
                  <a:pt x="16" y="298"/>
                  <a:pt x="0" y="290"/>
                  <a:pt x="0" y="273"/>
                </a:cubicBezTo>
                <a:cubicBezTo>
                  <a:pt x="0" y="257"/>
                  <a:pt x="16" y="241"/>
                  <a:pt x="32" y="241"/>
                </a:cubicBezTo>
                <a:cubicBezTo>
                  <a:pt x="193" y="241"/>
                  <a:pt x="193" y="241"/>
                  <a:pt x="193" y="241"/>
                </a:cubicBezTo>
                <a:cubicBezTo>
                  <a:pt x="426" y="8"/>
                  <a:pt x="426" y="8"/>
                  <a:pt x="426" y="8"/>
                </a:cubicBezTo>
                <a:cubicBezTo>
                  <a:pt x="434" y="0"/>
                  <a:pt x="450" y="0"/>
                  <a:pt x="466" y="8"/>
                </a:cubicBezTo>
                <a:cubicBezTo>
                  <a:pt x="474" y="25"/>
                  <a:pt x="474" y="40"/>
                  <a:pt x="466" y="57"/>
                </a:cubicBezTo>
              </a:path>
            </a:pathLst>
          </a:custGeom>
          <a:solidFill>
            <a:srgbClr val="FE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70" name="Freeform 423"/>
          <p:cNvSpPr>
            <a:spLocks noChangeArrowheads="1"/>
          </p:cNvSpPr>
          <p:nvPr userDrawn="1"/>
        </p:nvSpPr>
        <p:spPr bwMode="auto">
          <a:xfrm>
            <a:off x="5026090" y="4146796"/>
            <a:ext cx="869189" cy="869189"/>
          </a:xfrm>
          <a:custGeom>
            <a:avLst/>
            <a:gdLst>
              <a:gd name="T0" fmla="*/ 466 w 933"/>
              <a:gd name="T1" fmla="*/ 932 h 933"/>
              <a:gd name="T2" fmla="*/ 466 w 933"/>
              <a:gd name="T3" fmla="*/ 932 h 933"/>
              <a:gd name="T4" fmla="*/ 136 w 933"/>
              <a:gd name="T5" fmla="*/ 796 h 933"/>
              <a:gd name="T6" fmla="*/ 0 w 933"/>
              <a:gd name="T7" fmla="*/ 466 h 933"/>
              <a:gd name="T8" fmla="*/ 136 w 933"/>
              <a:gd name="T9" fmla="*/ 137 h 933"/>
              <a:gd name="T10" fmla="*/ 466 w 933"/>
              <a:gd name="T11" fmla="*/ 0 h 933"/>
              <a:gd name="T12" fmla="*/ 795 w 933"/>
              <a:gd name="T13" fmla="*/ 137 h 933"/>
              <a:gd name="T14" fmla="*/ 932 w 933"/>
              <a:gd name="T15" fmla="*/ 466 h 933"/>
              <a:gd name="T16" fmla="*/ 795 w 933"/>
              <a:gd name="T17" fmla="*/ 796 h 933"/>
              <a:gd name="T18" fmla="*/ 466 w 933"/>
              <a:gd name="T19" fmla="*/ 932 h 933"/>
              <a:gd name="T20" fmla="*/ 466 w 933"/>
              <a:gd name="T21" fmla="*/ 56 h 933"/>
              <a:gd name="T22" fmla="*/ 466 w 933"/>
              <a:gd name="T23" fmla="*/ 56 h 933"/>
              <a:gd name="T24" fmla="*/ 176 w 933"/>
              <a:gd name="T25" fmla="*/ 177 h 933"/>
              <a:gd name="T26" fmla="*/ 56 w 933"/>
              <a:gd name="T27" fmla="*/ 466 h 933"/>
              <a:gd name="T28" fmla="*/ 176 w 933"/>
              <a:gd name="T29" fmla="*/ 755 h 933"/>
              <a:gd name="T30" fmla="*/ 466 w 933"/>
              <a:gd name="T31" fmla="*/ 876 h 933"/>
              <a:gd name="T32" fmla="*/ 755 w 933"/>
              <a:gd name="T33" fmla="*/ 755 h 933"/>
              <a:gd name="T34" fmla="*/ 867 w 933"/>
              <a:gd name="T35" fmla="*/ 466 h 933"/>
              <a:gd name="T36" fmla="*/ 755 w 933"/>
              <a:gd name="T37" fmla="*/ 177 h 933"/>
              <a:gd name="T38" fmla="*/ 466 w 933"/>
              <a:gd name="T39" fmla="*/ 56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3" h="933">
                <a:moveTo>
                  <a:pt x="466" y="932"/>
                </a:moveTo>
                <a:lnTo>
                  <a:pt x="466" y="932"/>
                </a:lnTo>
                <a:cubicBezTo>
                  <a:pt x="337" y="932"/>
                  <a:pt x="225" y="884"/>
                  <a:pt x="136" y="796"/>
                </a:cubicBezTo>
                <a:cubicBezTo>
                  <a:pt x="48" y="707"/>
                  <a:pt x="0" y="587"/>
                  <a:pt x="0" y="466"/>
                </a:cubicBezTo>
                <a:cubicBezTo>
                  <a:pt x="0" y="338"/>
                  <a:pt x="48" y="225"/>
                  <a:pt x="136" y="137"/>
                </a:cubicBezTo>
                <a:cubicBezTo>
                  <a:pt x="225" y="48"/>
                  <a:pt x="337" y="0"/>
                  <a:pt x="466" y="0"/>
                </a:cubicBezTo>
                <a:cubicBezTo>
                  <a:pt x="586" y="0"/>
                  <a:pt x="707" y="48"/>
                  <a:pt x="795" y="137"/>
                </a:cubicBezTo>
                <a:cubicBezTo>
                  <a:pt x="884" y="225"/>
                  <a:pt x="932" y="338"/>
                  <a:pt x="932" y="466"/>
                </a:cubicBezTo>
                <a:cubicBezTo>
                  <a:pt x="932" y="587"/>
                  <a:pt x="884" y="707"/>
                  <a:pt x="795" y="796"/>
                </a:cubicBezTo>
                <a:cubicBezTo>
                  <a:pt x="707" y="884"/>
                  <a:pt x="586" y="932"/>
                  <a:pt x="466" y="932"/>
                </a:cubicBezTo>
                <a:close/>
                <a:moveTo>
                  <a:pt x="466" y="56"/>
                </a:moveTo>
                <a:lnTo>
                  <a:pt x="466" y="56"/>
                </a:lnTo>
                <a:cubicBezTo>
                  <a:pt x="353" y="56"/>
                  <a:pt x="249" y="105"/>
                  <a:pt x="176" y="177"/>
                </a:cubicBezTo>
                <a:cubicBezTo>
                  <a:pt x="96" y="257"/>
                  <a:pt x="56" y="354"/>
                  <a:pt x="56" y="466"/>
                </a:cubicBezTo>
                <a:cubicBezTo>
                  <a:pt x="56" y="571"/>
                  <a:pt x="96" y="675"/>
                  <a:pt x="176" y="755"/>
                </a:cubicBezTo>
                <a:cubicBezTo>
                  <a:pt x="249" y="828"/>
                  <a:pt x="353" y="876"/>
                  <a:pt x="466" y="876"/>
                </a:cubicBezTo>
                <a:cubicBezTo>
                  <a:pt x="570" y="876"/>
                  <a:pt x="675" y="828"/>
                  <a:pt x="755" y="755"/>
                </a:cubicBezTo>
                <a:cubicBezTo>
                  <a:pt x="827" y="675"/>
                  <a:pt x="867" y="571"/>
                  <a:pt x="867" y="466"/>
                </a:cubicBezTo>
                <a:cubicBezTo>
                  <a:pt x="867" y="354"/>
                  <a:pt x="827" y="257"/>
                  <a:pt x="755" y="177"/>
                </a:cubicBezTo>
                <a:cubicBezTo>
                  <a:pt x="675" y="105"/>
                  <a:pt x="570" y="56"/>
                  <a:pt x="466" y="56"/>
                </a:cubicBezTo>
                <a:close/>
              </a:path>
            </a:pathLst>
          </a:custGeom>
          <a:solidFill>
            <a:srgbClr val="FE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71" name="Freeform 424"/>
          <p:cNvSpPr>
            <a:spLocks noChangeArrowheads="1"/>
          </p:cNvSpPr>
          <p:nvPr userDrawn="1"/>
        </p:nvSpPr>
        <p:spPr bwMode="auto">
          <a:xfrm>
            <a:off x="5181887" y="4310794"/>
            <a:ext cx="541193" cy="455096"/>
          </a:xfrm>
          <a:custGeom>
            <a:avLst/>
            <a:gdLst>
              <a:gd name="T0" fmla="*/ 571 w 580"/>
              <a:gd name="T1" fmla="*/ 40 h 491"/>
              <a:gd name="T2" fmla="*/ 571 w 580"/>
              <a:gd name="T3" fmla="*/ 40 h 491"/>
              <a:gd name="T4" fmla="*/ 225 w 580"/>
              <a:gd name="T5" fmla="*/ 474 h 491"/>
              <a:gd name="T6" fmla="*/ 217 w 580"/>
              <a:gd name="T7" fmla="*/ 482 h 491"/>
              <a:gd name="T8" fmla="*/ 217 w 580"/>
              <a:gd name="T9" fmla="*/ 482 h 491"/>
              <a:gd name="T10" fmla="*/ 217 w 580"/>
              <a:gd name="T11" fmla="*/ 482 h 491"/>
              <a:gd name="T12" fmla="*/ 217 w 580"/>
              <a:gd name="T13" fmla="*/ 482 h 491"/>
              <a:gd name="T14" fmla="*/ 217 w 580"/>
              <a:gd name="T15" fmla="*/ 482 h 491"/>
              <a:gd name="T16" fmla="*/ 209 w 580"/>
              <a:gd name="T17" fmla="*/ 482 h 491"/>
              <a:gd name="T18" fmla="*/ 209 w 580"/>
              <a:gd name="T19" fmla="*/ 482 h 491"/>
              <a:gd name="T20" fmla="*/ 209 w 580"/>
              <a:gd name="T21" fmla="*/ 482 h 491"/>
              <a:gd name="T22" fmla="*/ 209 w 580"/>
              <a:gd name="T23" fmla="*/ 482 h 491"/>
              <a:gd name="T24" fmla="*/ 209 w 580"/>
              <a:gd name="T25" fmla="*/ 490 h 491"/>
              <a:gd name="T26" fmla="*/ 201 w 580"/>
              <a:gd name="T27" fmla="*/ 490 h 491"/>
              <a:gd name="T28" fmla="*/ 201 w 580"/>
              <a:gd name="T29" fmla="*/ 490 h 491"/>
              <a:gd name="T30" fmla="*/ 201 w 580"/>
              <a:gd name="T31" fmla="*/ 490 h 491"/>
              <a:gd name="T32" fmla="*/ 201 w 580"/>
              <a:gd name="T33" fmla="*/ 490 h 491"/>
              <a:gd name="T34" fmla="*/ 201 w 580"/>
              <a:gd name="T35" fmla="*/ 490 h 491"/>
              <a:gd name="T36" fmla="*/ 201 w 580"/>
              <a:gd name="T37" fmla="*/ 490 h 491"/>
              <a:gd name="T38" fmla="*/ 201 w 580"/>
              <a:gd name="T39" fmla="*/ 490 h 491"/>
              <a:gd name="T40" fmla="*/ 201 w 580"/>
              <a:gd name="T41" fmla="*/ 490 h 491"/>
              <a:gd name="T42" fmla="*/ 201 w 580"/>
              <a:gd name="T43" fmla="*/ 490 h 491"/>
              <a:gd name="T44" fmla="*/ 193 w 580"/>
              <a:gd name="T45" fmla="*/ 490 h 491"/>
              <a:gd name="T46" fmla="*/ 193 w 580"/>
              <a:gd name="T47" fmla="*/ 482 h 491"/>
              <a:gd name="T48" fmla="*/ 193 w 580"/>
              <a:gd name="T49" fmla="*/ 482 h 491"/>
              <a:gd name="T50" fmla="*/ 193 w 580"/>
              <a:gd name="T51" fmla="*/ 482 h 491"/>
              <a:gd name="T52" fmla="*/ 185 w 580"/>
              <a:gd name="T53" fmla="*/ 482 h 491"/>
              <a:gd name="T54" fmla="*/ 185 w 580"/>
              <a:gd name="T55" fmla="*/ 482 h 491"/>
              <a:gd name="T56" fmla="*/ 185 w 580"/>
              <a:gd name="T57" fmla="*/ 482 h 491"/>
              <a:gd name="T58" fmla="*/ 185 w 580"/>
              <a:gd name="T59" fmla="*/ 482 h 491"/>
              <a:gd name="T60" fmla="*/ 185 w 580"/>
              <a:gd name="T61" fmla="*/ 482 h 491"/>
              <a:gd name="T62" fmla="*/ 16 w 580"/>
              <a:gd name="T63" fmla="*/ 305 h 491"/>
              <a:gd name="T64" fmla="*/ 16 w 580"/>
              <a:gd name="T65" fmla="*/ 265 h 491"/>
              <a:gd name="T66" fmla="*/ 49 w 580"/>
              <a:gd name="T67" fmla="*/ 265 h 491"/>
              <a:gd name="T68" fmla="*/ 201 w 580"/>
              <a:gd name="T69" fmla="*/ 418 h 491"/>
              <a:gd name="T70" fmla="*/ 531 w 580"/>
              <a:gd name="T71" fmla="*/ 8 h 491"/>
              <a:gd name="T72" fmla="*/ 571 w 580"/>
              <a:gd name="T73" fmla="*/ 8 h 491"/>
              <a:gd name="T74" fmla="*/ 571 w 580"/>
              <a:gd name="T75" fmla="*/ 4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0" h="491">
                <a:moveTo>
                  <a:pt x="571" y="40"/>
                </a:moveTo>
                <a:lnTo>
                  <a:pt x="571" y="40"/>
                </a:lnTo>
                <a:cubicBezTo>
                  <a:pt x="225" y="474"/>
                  <a:pt x="225" y="474"/>
                  <a:pt x="225" y="474"/>
                </a:cubicBezTo>
                <a:cubicBezTo>
                  <a:pt x="217" y="474"/>
                  <a:pt x="217" y="482"/>
                  <a:pt x="217" y="482"/>
                </a:cubicBezTo>
                <a:lnTo>
                  <a:pt x="217" y="482"/>
                </a:lnTo>
                <a:lnTo>
                  <a:pt x="217" y="482"/>
                </a:lnTo>
                <a:lnTo>
                  <a:pt x="217" y="482"/>
                </a:lnTo>
                <a:lnTo>
                  <a:pt x="217" y="482"/>
                </a:lnTo>
                <a:cubicBezTo>
                  <a:pt x="217" y="482"/>
                  <a:pt x="217" y="482"/>
                  <a:pt x="209" y="482"/>
                </a:cubicBezTo>
                <a:lnTo>
                  <a:pt x="209" y="482"/>
                </a:lnTo>
                <a:lnTo>
                  <a:pt x="209" y="482"/>
                </a:lnTo>
                <a:lnTo>
                  <a:pt x="209" y="482"/>
                </a:lnTo>
                <a:cubicBezTo>
                  <a:pt x="209" y="490"/>
                  <a:pt x="209" y="490"/>
                  <a:pt x="209" y="490"/>
                </a:cubicBezTo>
                <a:cubicBezTo>
                  <a:pt x="209" y="490"/>
                  <a:pt x="209" y="490"/>
                  <a:pt x="201" y="490"/>
                </a:cubicBezTo>
                <a:lnTo>
                  <a:pt x="201" y="490"/>
                </a:lnTo>
                <a:lnTo>
                  <a:pt x="201" y="490"/>
                </a:lnTo>
                <a:lnTo>
                  <a:pt x="201" y="490"/>
                </a:lnTo>
                <a:lnTo>
                  <a:pt x="201" y="490"/>
                </a:lnTo>
                <a:lnTo>
                  <a:pt x="201" y="490"/>
                </a:lnTo>
                <a:lnTo>
                  <a:pt x="201" y="490"/>
                </a:lnTo>
                <a:lnTo>
                  <a:pt x="201" y="490"/>
                </a:lnTo>
                <a:lnTo>
                  <a:pt x="201" y="490"/>
                </a:lnTo>
                <a:cubicBezTo>
                  <a:pt x="193" y="490"/>
                  <a:pt x="193" y="490"/>
                  <a:pt x="193" y="490"/>
                </a:cubicBezTo>
                <a:cubicBezTo>
                  <a:pt x="193" y="482"/>
                  <a:pt x="193" y="482"/>
                  <a:pt x="193" y="482"/>
                </a:cubicBezTo>
                <a:lnTo>
                  <a:pt x="193" y="482"/>
                </a:lnTo>
                <a:lnTo>
                  <a:pt x="193" y="482"/>
                </a:lnTo>
                <a:cubicBezTo>
                  <a:pt x="193" y="482"/>
                  <a:pt x="193" y="482"/>
                  <a:pt x="185" y="482"/>
                </a:cubicBezTo>
                <a:lnTo>
                  <a:pt x="185" y="482"/>
                </a:lnTo>
                <a:lnTo>
                  <a:pt x="185" y="482"/>
                </a:lnTo>
                <a:lnTo>
                  <a:pt x="185" y="482"/>
                </a:lnTo>
                <a:lnTo>
                  <a:pt x="185" y="482"/>
                </a:lnTo>
                <a:cubicBezTo>
                  <a:pt x="16" y="305"/>
                  <a:pt x="16" y="305"/>
                  <a:pt x="16" y="305"/>
                </a:cubicBezTo>
                <a:cubicBezTo>
                  <a:pt x="0" y="297"/>
                  <a:pt x="0" y="281"/>
                  <a:pt x="16" y="265"/>
                </a:cubicBezTo>
                <a:cubicBezTo>
                  <a:pt x="24" y="257"/>
                  <a:pt x="41" y="257"/>
                  <a:pt x="49" y="265"/>
                </a:cubicBezTo>
                <a:cubicBezTo>
                  <a:pt x="201" y="418"/>
                  <a:pt x="201" y="418"/>
                  <a:pt x="201" y="418"/>
                </a:cubicBezTo>
                <a:cubicBezTo>
                  <a:pt x="531" y="8"/>
                  <a:pt x="531" y="8"/>
                  <a:pt x="531" y="8"/>
                </a:cubicBezTo>
                <a:cubicBezTo>
                  <a:pt x="539" y="0"/>
                  <a:pt x="555" y="0"/>
                  <a:pt x="571" y="8"/>
                </a:cubicBezTo>
                <a:cubicBezTo>
                  <a:pt x="579" y="16"/>
                  <a:pt x="579" y="32"/>
                  <a:pt x="571" y="40"/>
                </a:cubicBezTo>
              </a:path>
            </a:pathLst>
          </a:custGeom>
          <a:solidFill>
            <a:srgbClr val="FE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72" name="Freeform 425"/>
          <p:cNvSpPr>
            <a:spLocks noChangeArrowheads="1"/>
          </p:cNvSpPr>
          <p:nvPr userDrawn="1"/>
        </p:nvSpPr>
        <p:spPr bwMode="auto">
          <a:xfrm>
            <a:off x="12397784" y="5762173"/>
            <a:ext cx="844589" cy="209099"/>
          </a:xfrm>
          <a:custGeom>
            <a:avLst/>
            <a:gdLst>
              <a:gd name="T0" fmla="*/ 32 w 909"/>
              <a:gd name="T1" fmla="*/ 225 h 226"/>
              <a:gd name="T2" fmla="*/ 32 w 909"/>
              <a:gd name="T3" fmla="*/ 225 h 226"/>
              <a:gd name="T4" fmla="*/ 8 w 909"/>
              <a:gd name="T5" fmla="*/ 217 h 226"/>
              <a:gd name="T6" fmla="*/ 8 w 909"/>
              <a:gd name="T7" fmla="*/ 169 h 226"/>
              <a:gd name="T8" fmla="*/ 458 w 909"/>
              <a:gd name="T9" fmla="*/ 0 h 226"/>
              <a:gd name="T10" fmla="*/ 892 w 909"/>
              <a:gd name="T11" fmla="*/ 169 h 226"/>
              <a:gd name="T12" fmla="*/ 900 w 909"/>
              <a:gd name="T13" fmla="*/ 209 h 226"/>
              <a:gd name="T14" fmla="*/ 852 w 909"/>
              <a:gd name="T15" fmla="*/ 209 h 226"/>
              <a:gd name="T16" fmla="*/ 458 w 909"/>
              <a:gd name="T17" fmla="*/ 64 h 226"/>
              <a:gd name="T18" fmla="*/ 48 w 909"/>
              <a:gd name="T19" fmla="*/ 217 h 226"/>
              <a:gd name="T20" fmla="*/ 32 w 909"/>
              <a:gd name="T21" fmla="*/ 2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9" h="226">
                <a:moveTo>
                  <a:pt x="32" y="225"/>
                </a:moveTo>
                <a:lnTo>
                  <a:pt x="32" y="225"/>
                </a:lnTo>
                <a:cubicBezTo>
                  <a:pt x="24" y="225"/>
                  <a:pt x="16" y="217"/>
                  <a:pt x="8" y="217"/>
                </a:cubicBezTo>
                <a:cubicBezTo>
                  <a:pt x="0" y="201"/>
                  <a:pt x="0" y="184"/>
                  <a:pt x="8" y="169"/>
                </a:cubicBezTo>
                <a:cubicBezTo>
                  <a:pt x="121" y="64"/>
                  <a:pt x="281" y="0"/>
                  <a:pt x="458" y="0"/>
                </a:cubicBezTo>
                <a:cubicBezTo>
                  <a:pt x="627" y="0"/>
                  <a:pt x="788" y="64"/>
                  <a:pt x="892" y="169"/>
                </a:cubicBezTo>
                <a:cubicBezTo>
                  <a:pt x="908" y="176"/>
                  <a:pt x="908" y="201"/>
                  <a:pt x="900" y="209"/>
                </a:cubicBezTo>
                <a:cubicBezTo>
                  <a:pt x="884" y="225"/>
                  <a:pt x="868" y="225"/>
                  <a:pt x="852" y="209"/>
                </a:cubicBezTo>
                <a:cubicBezTo>
                  <a:pt x="755" y="120"/>
                  <a:pt x="611" y="64"/>
                  <a:pt x="458" y="64"/>
                </a:cubicBezTo>
                <a:cubicBezTo>
                  <a:pt x="298" y="64"/>
                  <a:pt x="153" y="120"/>
                  <a:pt x="48" y="217"/>
                </a:cubicBezTo>
                <a:cubicBezTo>
                  <a:pt x="48" y="217"/>
                  <a:pt x="40" y="225"/>
                  <a:pt x="32" y="225"/>
                </a:cubicBezTo>
              </a:path>
            </a:pathLst>
          </a:custGeom>
          <a:solidFill>
            <a:srgbClr val="FE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73" name="Freeform 426"/>
          <p:cNvSpPr>
            <a:spLocks noChangeArrowheads="1"/>
          </p:cNvSpPr>
          <p:nvPr userDrawn="1"/>
        </p:nvSpPr>
        <p:spPr bwMode="auto">
          <a:xfrm>
            <a:off x="12721681" y="6299266"/>
            <a:ext cx="200897" cy="200897"/>
          </a:xfrm>
          <a:custGeom>
            <a:avLst/>
            <a:gdLst>
              <a:gd name="T0" fmla="*/ 112 w 218"/>
              <a:gd name="T1" fmla="*/ 64 h 218"/>
              <a:gd name="T2" fmla="*/ 112 w 218"/>
              <a:gd name="T3" fmla="*/ 64 h 218"/>
              <a:gd name="T4" fmla="*/ 161 w 218"/>
              <a:gd name="T5" fmla="*/ 113 h 218"/>
              <a:gd name="T6" fmla="*/ 112 w 218"/>
              <a:gd name="T7" fmla="*/ 153 h 218"/>
              <a:gd name="T8" fmla="*/ 64 w 218"/>
              <a:gd name="T9" fmla="*/ 113 h 218"/>
              <a:gd name="T10" fmla="*/ 112 w 218"/>
              <a:gd name="T11" fmla="*/ 64 h 218"/>
              <a:gd name="T12" fmla="*/ 112 w 218"/>
              <a:gd name="T13" fmla="*/ 0 h 218"/>
              <a:gd name="T14" fmla="*/ 112 w 218"/>
              <a:gd name="T15" fmla="*/ 0 h 218"/>
              <a:gd name="T16" fmla="*/ 0 w 218"/>
              <a:gd name="T17" fmla="*/ 113 h 218"/>
              <a:gd name="T18" fmla="*/ 112 w 218"/>
              <a:gd name="T19" fmla="*/ 217 h 218"/>
              <a:gd name="T20" fmla="*/ 217 w 218"/>
              <a:gd name="T21" fmla="*/ 113 h 218"/>
              <a:gd name="T22" fmla="*/ 112 w 218"/>
              <a:gd name="T23" fmla="*/ 0 h 218"/>
              <a:gd name="T24" fmla="*/ 112 w 218"/>
              <a:gd name="T25" fmla="*/ 6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218">
                <a:moveTo>
                  <a:pt x="112" y="64"/>
                </a:moveTo>
                <a:lnTo>
                  <a:pt x="112" y="64"/>
                </a:lnTo>
                <a:cubicBezTo>
                  <a:pt x="136" y="64"/>
                  <a:pt x="161" y="81"/>
                  <a:pt x="161" y="113"/>
                </a:cubicBezTo>
                <a:cubicBezTo>
                  <a:pt x="161" y="137"/>
                  <a:pt x="136" y="153"/>
                  <a:pt x="112" y="153"/>
                </a:cubicBezTo>
                <a:cubicBezTo>
                  <a:pt x="88" y="153"/>
                  <a:pt x="64" y="137"/>
                  <a:pt x="64" y="113"/>
                </a:cubicBezTo>
                <a:cubicBezTo>
                  <a:pt x="64" y="81"/>
                  <a:pt x="88" y="64"/>
                  <a:pt x="112" y="64"/>
                </a:cubicBezTo>
                <a:lnTo>
                  <a:pt x="112" y="0"/>
                </a:lnTo>
                <a:lnTo>
                  <a:pt x="112" y="0"/>
                </a:lnTo>
                <a:cubicBezTo>
                  <a:pt x="48" y="0"/>
                  <a:pt x="0" y="48"/>
                  <a:pt x="0" y="113"/>
                </a:cubicBezTo>
                <a:cubicBezTo>
                  <a:pt x="0" y="169"/>
                  <a:pt x="48" y="217"/>
                  <a:pt x="112" y="217"/>
                </a:cubicBezTo>
                <a:cubicBezTo>
                  <a:pt x="169" y="217"/>
                  <a:pt x="217" y="169"/>
                  <a:pt x="217" y="113"/>
                </a:cubicBezTo>
                <a:cubicBezTo>
                  <a:pt x="217" y="48"/>
                  <a:pt x="169" y="0"/>
                  <a:pt x="112" y="0"/>
                </a:cubicBezTo>
                <a:lnTo>
                  <a:pt x="112" y="64"/>
                </a:lnTo>
              </a:path>
            </a:pathLst>
          </a:custGeom>
          <a:solidFill>
            <a:srgbClr val="FE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74" name="Freeform 427"/>
          <p:cNvSpPr>
            <a:spLocks noChangeArrowheads="1"/>
          </p:cNvSpPr>
          <p:nvPr userDrawn="1"/>
        </p:nvSpPr>
        <p:spPr bwMode="auto">
          <a:xfrm>
            <a:off x="12479783" y="5926171"/>
            <a:ext cx="672392" cy="172199"/>
          </a:xfrm>
          <a:custGeom>
            <a:avLst/>
            <a:gdLst>
              <a:gd name="T0" fmla="*/ 32 w 724"/>
              <a:gd name="T1" fmla="*/ 185 h 186"/>
              <a:gd name="T2" fmla="*/ 32 w 724"/>
              <a:gd name="T3" fmla="*/ 185 h 186"/>
              <a:gd name="T4" fmla="*/ 16 w 724"/>
              <a:gd name="T5" fmla="*/ 177 h 186"/>
              <a:gd name="T6" fmla="*/ 16 w 724"/>
              <a:gd name="T7" fmla="*/ 137 h 186"/>
              <a:gd name="T8" fmla="*/ 361 w 724"/>
              <a:gd name="T9" fmla="*/ 0 h 186"/>
              <a:gd name="T10" fmla="*/ 707 w 724"/>
              <a:gd name="T11" fmla="*/ 129 h 186"/>
              <a:gd name="T12" fmla="*/ 715 w 724"/>
              <a:gd name="T13" fmla="*/ 169 h 186"/>
              <a:gd name="T14" fmla="*/ 666 w 724"/>
              <a:gd name="T15" fmla="*/ 177 h 186"/>
              <a:gd name="T16" fmla="*/ 361 w 724"/>
              <a:gd name="T17" fmla="*/ 65 h 186"/>
              <a:gd name="T18" fmla="*/ 56 w 724"/>
              <a:gd name="T19" fmla="*/ 177 h 186"/>
              <a:gd name="T20" fmla="*/ 32 w 724"/>
              <a:gd name="T21" fmla="*/ 18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4" h="186">
                <a:moveTo>
                  <a:pt x="32" y="185"/>
                </a:moveTo>
                <a:lnTo>
                  <a:pt x="32" y="185"/>
                </a:lnTo>
                <a:cubicBezTo>
                  <a:pt x="24" y="185"/>
                  <a:pt x="16" y="185"/>
                  <a:pt x="16" y="177"/>
                </a:cubicBezTo>
                <a:cubicBezTo>
                  <a:pt x="0" y="161"/>
                  <a:pt x="0" y="145"/>
                  <a:pt x="16" y="137"/>
                </a:cubicBezTo>
                <a:cubicBezTo>
                  <a:pt x="104" y="49"/>
                  <a:pt x="225" y="0"/>
                  <a:pt x="361" y="0"/>
                </a:cubicBezTo>
                <a:cubicBezTo>
                  <a:pt x="498" y="0"/>
                  <a:pt x="626" y="49"/>
                  <a:pt x="707" y="129"/>
                </a:cubicBezTo>
                <a:cubicBezTo>
                  <a:pt x="723" y="145"/>
                  <a:pt x="723" y="161"/>
                  <a:pt x="715" y="169"/>
                </a:cubicBezTo>
                <a:cubicBezTo>
                  <a:pt x="699" y="185"/>
                  <a:pt x="683" y="185"/>
                  <a:pt x="666" y="177"/>
                </a:cubicBezTo>
                <a:cubicBezTo>
                  <a:pt x="594" y="105"/>
                  <a:pt x="482" y="65"/>
                  <a:pt x="361" y="65"/>
                </a:cubicBezTo>
                <a:cubicBezTo>
                  <a:pt x="241" y="65"/>
                  <a:pt x="128" y="105"/>
                  <a:pt x="56" y="177"/>
                </a:cubicBezTo>
                <a:cubicBezTo>
                  <a:pt x="48" y="185"/>
                  <a:pt x="40" y="185"/>
                  <a:pt x="32" y="185"/>
                </a:cubicBezTo>
              </a:path>
            </a:pathLst>
          </a:custGeom>
          <a:solidFill>
            <a:srgbClr val="FE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75" name="Freeform 428"/>
          <p:cNvSpPr>
            <a:spLocks noChangeArrowheads="1"/>
          </p:cNvSpPr>
          <p:nvPr userDrawn="1"/>
        </p:nvSpPr>
        <p:spPr bwMode="auto">
          <a:xfrm>
            <a:off x="12586380" y="6090168"/>
            <a:ext cx="471495" cy="135300"/>
          </a:xfrm>
          <a:custGeom>
            <a:avLst/>
            <a:gdLst>
              <a:gd name="T0" fmla="*/ 32 w 507"/>
              <a:gd name="T1" fmla="*/ 145 h 146"/>
              <a:gd name="T2" fmla="*/ 32 w 507"/>
              <a:gd name="T3" fmla="*/ 145 h 146"/>
              <a:gd name="T4" fmla="*/ 8 w 507"/>
              <a:gd name="T5" fmla="*/ 137 h 146"/>
              <a:gd name="T6" fmla="*/ 8 w 507"/>
              <a:gd name="T7" fmla="*/ 97 h 146"/>
              <a:gd name="T8" fmla="*/ 249 w 507"/>
              <a:gd name="T9" fmla="*/ 0 h 146"/>
              <a:gd name="T10" fmla="*/ 490 w 507"/>
              <a:gd name="T11" fmla="*/ 89 h 146"/>
              <a:gd name="T12" fmla="*/ 490 w 507"/>
              <a:gd name="T13" fmla="*/ 137 h 146"/>
              <a:gd name="T14" fmla="*/ 450 w 507"/>
              <a:gd name="T15" fmla="*/ 137 h 146"/>
              <a:gd name="T16" fmla="*/ 249 w 507"/>
              <a:gd name="T17" fmla="*/ 64 h 146"/>
              <a:gd name="T18" fmla="*/ 56 w 507"/>
              <a:gd name="T19" fmla="*/ 137 h 146"/>
              <a:gd name="T20" fmla="*/ 32 w 507"/>
              <a:gd name="T21"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7" h="146">
                <a:moveTo>
                  <a:pt x="32" y="145"/>
                </a:moveTo>
                <a:lnTo>
                  <a:pt x="32" y="145"/>
                </a:lnTo>
                <a:cubicBezTo>
                  <a:pt x="24" y="145"/>
                  <a:pt x="16" y="145"/>
                  <a:pt x="8" y="137"/>
                </a:cubicBezTo>
                <a:cubicBezTo>
                  <a:pt x="0" y="121"/>
                  <a:pt x="0" y="105"/>
                  <a:pt x="8" y="97"/>
                </a:cubicBezTo>
                <a:cubicBezTo>
                  <a:pt x="72" y="32"/>
                  <a:pt x="161" y="0"/>
                  <a:pt x="249" y="0"/>
                </a:cubicBezTo>
                <a:cubicBezTo>
                  <a:pt x="346" y="0"/>
                  <a:pt x="434" y="32"/>
                  <a:pt x="490" y="89"/>
                </a:cubicBezTo>
                <a:cubicBezTo>
                  <a:pt x="498" y="105"/>
                  <a:pt x="506" y="121"/>
                  <a:pt x="490" y="137"/>
                </a:cubicBezTo>
                <a:cubicBezTo>
                  <a:pt x="482" y="145"/>
                  <a:pt x="458" y="145"/>
                  <a:pt x="450" y="137"/>
                </a:cubicBezTo>
                <a:cubicBezTo>
                  <a:pt x="402" y="89"/>
                  <a:pt x="330" y="64"/>
                  <a:pt x="249" y="64"/>
                </a:cubicBezTo>
                <a:cubicBezTo>
                  <a:pt x="177" y="64"/>
                  <a:pt x="105" y="89"/>
                  <a:pt x="56" y="137"/>
                </a:cubicBezTo>
                <a:cubicBezTo>
                  <a:pt x="48" y="145"/>
                  <a:pt x="40" y="145"/>
                  <a:pt x="32" y="145"/>
                </a:cubicBezTo>
              </a:path>
            </a:pathLst>
          </a:custGeom>
          <a:solidFill>
            <a:srgbClr val="FEFFFF"/>
          </a:solidFill>
          <a:ln>
            <a:noFill/>
          </a:ln>
          <a:effectLst/>
        </p:spPr>
        <p:txBody>
          <a:bodyPr wrap="none" anchor="ctr"/>
          <a:lstStyle/>
          <a:p>
            <a:pPr marL="0" marR="0" lvl="0" indent="0" defTabSz="1371600" eaLnBrk="1" fontAlgn="auto" latinLnBrk="0" hangingPunct="1">
              <a:lnSpc>
                <a:spcPct val="100000"/>
              </a:lnSpc>
              <a:spcBef>
                <a:spcPts val="0"/>
              </a:spcBef>
              <a:spcAft>
                <a:spcPts val="0"/>
              </a:spcAft>
              <a:buClrTx/>
              <a:buSzTx/>
              <a:buFontTx/>
              <a:buNone/>
              <a:defRPr/>
            </a:pPr>
            <a:endParaRPr kumimoji="0" lang="es-MX" sz="2700" b="0" i="0" u="none" strike="noStrike" kern="0" cap="none" spc="0" normalizeH="0" baseline="0" noProof="0">
              <a:ln>
                <a:noFill/>
              </a:ln>
              <a:solidFill>
                <a:srgbClr val="9A9998"/>
              </a:solidFill>
              <a:effectLst/>
              <a:uLnTx/>
              <a:uFillTx/>
            </a:endParaRPr>
          </a:p>
        </p:txBody>
      </p:sp>
      <p:sp>
        <p:nvSpPr>
          <p:cNvPr id="80" name="Text Placeholder 36"/>
          <p:cNvSpPr>
            <a:spLocks noGrp="1"/>
          </p:cNvSpPr>
          <p:nvPr>
            <p:ph type="body" sz="quarter" idx="14" hasCustomPrompt="1"/>
          </p:nvPr>
        </p:nvSpPr>
        <p:spPr>
          <a:xfrm>
            <a:off x="4429846" y="7408432"/>
            <a:ext cx="2486741" cy="1695956"/>
          </a:xfrm>
        </p:spPr>
        <p:txBody>
          <a:bodyPr/>
          <a:lstStyle>
            <a:lvl1pPr marL="0" indent="0" algn="ctr">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4" name="Text Placeholder 36"/>
          <p:cNvSpPr>
            <a:spLocks noGrp="1"/>
          </p:cNvSpPr>
          <p:nvPr>
            <p:ph type="body" sz="quarter" idx="15" hasCustomPrompt="1"/>
          </p:nvPr>
        </p:nvSpPr>
        <p:spPr>
          <a:xfrm>
            <a:off x="805165" y="7408432"/>
            <a:ext cx="2486741" cy="1695956"/>
          </a:xfrm>
        </p:spPr>
        <p:txBody>
          <a:bodyPr/>
          <a:lstStyle>
            <a:lvl1pPr marL="0" indent="0" algn="ctr">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5" name="Text Placeholder 36"/>
          <p:cNvSpPr>
            <a:spLocks noGrp="1"/>
          </p:cNvSpPr>
          <p:nvPr>
            <p:ph type="body" sz="quarter" idx="16" hasCustomPrompt="1"/>
          </p:nvPr>
        </p:nvSpPr>
        <p:spPr>
          <a:xfrm>
            <a:off x="8054527" y="7408432"/>
            <a:ext cx="2486741" cy="1695956"/>
          </a:xfrm>
        </p:spPr>
        <p:txBody>
          <a:bodyPr/>
          <a:lstStyle>
            <a:lvl1pPr marL="0" indent="0" algn="ctr">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6" name="Text Placeholder 36"/>
          <p:cNvSpPr>
            <a:spLocks noGrp="1"/>
          </p:cNvSpPr>
          <p:nvPr>
            <p:ph type="body" sz="quarter" idx="17" hasCustomPrompt="1"/>
          </p:nvPr>
        </p:nvSpPr>
        <p:spPr>
          <a:xfrm>
            <a:off x="11679206" y="7408432"/>
            <a:ext cx="2486741" cy="1695956"/>
          </a:xfrm>
        </p:spPr>
        <p:txBody>
          <a:bodyPr/>
          <a:lstStyle>
            <a:lvl1pPr marL="0" indent="0" algn="ctr">
              <a:buNone/>
              <a:defRPr kumimoji="0" lang="en-US" sz="27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734" y="1683545"/>
            <a:ext cx="13714535" cy="3581400"/>
          </a:xfrm>
        </p:spPr>
        <p:txBody>
          <a:bodyPr anchor="b"/>
          <a:lstStyle>
            <a:lvl1pPr algn="ctr">
              <a:defRPr sz="5400"/>
            </a:lvl1pPr>
          </a:lstStyle>
          <a:p>
            <a:r>
              <a:rPr lang="en-US" dirty="0"/>
              <a:t>Click to edit Master title style</a:t>
            </a:r>
          </a:p>
        </p:txBody>
      </p:sp>
      <p:sp>
        <p:nvSpPr>
          <p:cNvPr id="3" name="Subtitle 2"/>
          <p:cNvSpPr>
            <a:spLocks noGrp="1"/>
          </p:cNvSpPr>
          <p:nvPr>
            <p:ph type="subTitle" idx="1"/>
          </p:nvPr>
        </p:nvSpPr>
        <p:spPr>
          <a:xfrm>
            <a:off x="2286734" y="5403057"/>
            <a:ext cx="13714535"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41400" y="1600202"/>
            <a:ext cx="16745921" cy="7662863"/>
          </a:xfrm>
        </p:spPr>
        <p:txBody>
          <a:bodyPr/>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p:cNvGrpSpPr>
            <a:grpSpLocks noChangeAspect="1"/>
          </p:cNvGrpSpPr>
          <p:nvPr userDrawn="1"/>
        </p:nvGrpSpPr>
        <p:grpSpPr>
          <a:xfrm>
            <a:off x="7877771" y="1047695"/>
            <a:ext cx="2532459" cy="40793"/>
            <a:chOff x="9673249" y="2043533"/>
            <a:chExt cx="7919727" cy="127577"/>
          </a:xfrm>
        </p:grpSpPr>
        <p:sp>
          <p:nvSpPr>
            <p:cNvPr id="5" name="Rectangle 4"/>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9"/>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8908" y="2564609"/>
            <a:ext cx="15772595" cy="4279106"/>
          </a:xfr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1248908" y="6884197"/>
            <a:ext cx="15772595"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6170" y="2678909"/>
            <a:ext cx="15545778" cy="2464592"/>
          </a:xfrm>
          <a:prstGeom prst="rect">
            <a:avLst/>
          </a:prstGeom>
          <a:solidFill>
            <a:srgbClr val="015A9D">
              <a:alpha val="60000"/>
            </a:srgbClr>
          </a:solidFill>
        </p:spPr>
        <p:txBody>
          <a:bodyPr anchor="ctr">
            <a:normAutofit/>
          </a:bodyPr>
          <a:lstStyle>
            <a:lvl1pPr>
              <a:lnSpc>
                <a:spcPct val="100000"/>
              </a:lnSpc>
              <a:spcBef>
                <a:spcPts val="900"/>
              </a:spcBef>
              <a:spcAft>
                <a:spcPts val="900"/>
              </a:spcAft>
              <a:defRPr sz="6000" b="1">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1426170" y="5186366"/>
            <a:ext cx="15545778" cy="2464592"/>
          </a:xfrm>
          <a:prstGeom prst="rect">
            <a:avLst/>
          </a:prstGeom>
          <a:solidFill>
            <a:srgbClr val="015A9D">
              <a:alpha val="60000"/>
            </a:srgbClr>
          </a:solidFill>
        </p:spPr>
        <p:txBody>
          <a:bodyPr anchor="t">
            <a:normAutofit/>
          </a:bodyPr>
          <a:lstStyle>
            <a:lvl1pPr marL="511810" indent="-511810">
              <a:lnSpc>
                <a:spcPct val="100000"/>
              </a:lnSpc>
              <a:spcBef>
                <a:spcPts val="900"/>
              </a:spcBef>
              <a:spcAft>
                <a:spcPts val="900"/>
              </a:spcAft>
              <a:buFont typeface="Wingdings" panose="05000000000000000000" pitchFamily="2" charset="2"/>
              <a:buChar char="v"/>
              <a:defRPr sz="2700">
                <a:solidFill>
                  <a:schemeClr val="bg1"/>
                </a:solidFill>
                <a:latin typeface="Segoe UI" panose="020B0502040204020203" pitchFamily="34" charset="0"/>
                <a:cs typeface="Segoe UI" panose="020B05020402040202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0679" y="1600202"/>
            <a:ext cx="8299670" cy="7662863"/>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81792" y="1600202"/>
            <a:ext cx="8305530" cy="7662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p:cNvGrpSpPr>
            <a:grpSpLocks noChangeAspect="1"/>
          </p:cNvGrpSpPr>
          <p:nvPr userDrawn="1"/>
        </p:nvGrpSpPr>
        <p:grpSpPr>
          <a:xfrm>
            <a:off x="7877771" y="1047695"/>
            <a:ext cx="2532459" cy="40793"/>
            <a:chOff x="9673249" y="2043533"/>
            <a:chExt cx="7919727" cy="127577"/>
          </a:xfrm>
        </p:grpSpPr>
        <p:sp>
          <p:nvSpPr>
            <p:cNvPr id="6" name="Rectangle 5"/>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9"/>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11" name="Rectangle 10"/>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0681" y="1600201"/>
            <a:ext cx="8296736" cy="1143002"/>
          </a:xfrm>
        </p:spPr>
        <p:txBody>
          <a:bodyPr anchor="b"/>
          <a:lstStyle>
            <a:lvl1pPr marL="0" indent="0">
              <a:buNone/>
              <a:defRPr sz="27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700679" y="2743203"/>
            <a:ext cx="8296739" cy="6541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37" y="1600199"/>
            <a:ext cx="8328983" cy="1143003"/>
          </a:xfrm>
        </p:spPr>
        <p:txBody>
          <a:bodyPr anchor="b"/>
          <a:lstStyle>
            <a:lvl1pPr marL="0" indent="0">
              <a:buNone/>
              <a:defRPr sz="27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36" y="2743202"/>
            <a:ext cx="8328984" cy="6541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grpSp>
        <p:nvGrpSpPr>
          <p:cNvPr id="7" name="Group 6"/>
          <p:cNvGrpSpPr>
            <a:grpSpLocks noChangeAspect="1"/>
          </p:cNvGrpSpPr>
          <p:nvPr userDrawn="1"/>
        </p:nvGrpSpPr>
        <p:grpSpPr>
          <a:xfrm>
            <a:off x="7877771" y="1047695"/>
            <a:ext cx="2532459" cy="40793"/>
            <a:chOff x="9673249" y="2043533"/>
            <a:chExt cx="7919727" cy="127577"/>
          </a:xfrm>
        </p:grpSpPr>
        <p:sp>
          <p:nvSpPr>
            <p:cNvPr id="8" name="Rectangle 7"/>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9"/>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11" name="Rectangle 10"/>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12" name="Rectangle 11"/>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13" name="Rectangle 12"/>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14" name="Rectangle 13"/>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effectLst/>
              </a:defRPr>
            </a:lvl1pPr>
          </a:lstStyle>
          <a:p>
            <a:r>
              <a:rPr lang="en-US"/>
              <a:t>Click to edit Master title style</a:t>
            </a:r>
          </a:p>
        </p:txBody>
      </p:sp>
      <p:grpSp>
        <p:nvGrpSpPr>
          <p:cNvPr id="3" name="Group 2"/>
          <p:cNvGrpSpPr>
            <a:grpSpLocks noChangeAspect="1"/>
          </p:cNvGrpSpPr>
          <p:nvPr userDrawn="1"/>
        </p:nvGrpSpPr>
        <p:grpSpPr>
          <a:xfrm>
            <a:off x="7877771" y="1047695"/>
            <a:ext cx="2532459" cy="40793"/>
            <a:chOff x="9673249" y="2043533"/>
            <a:chExt cx="7919727" cy="127577"/>
          </a:xfrm>
        </p:grpSpPr>
        <p:sp>
          <p:nvSpPr>
            <p:cNvPr id="4" name="Rectangle 3"/>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5" name="Rectangle 4"/>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effectLst/>
                <a:latin typeface="+mj-lt"/>
              </a:defRPr>
            </a:lvl1pPr>
          </a:lstStyle>
          <a:p>
            <a:r>
              <a:rPr lang="en-US"/>
              <a:t>Click to edit Master title style</a:t>
            </a:r>
          </a:p>
        </p:txBody>
      </p:sp>
      <p:grpSp>
        <p:nvGrpSpPr>
          <p:cNvPr id="3" name="Group 2"/>
          <p:cNvGrpSpPr>
            <a:grpSpLocks noChangeAspect="1"/>
          </p:cNvGrpSpPr>
          <p:nvPr userDrawn="1"/>
        </p:nvGrpSpPr>
        <p:grpSpPr>
          <a:xfrm>
            <a:off x="7877771" y="1047695"/>
            <a:ext cx="2532459" cy="40793"/>
            <a:chOff x="9673249" y="2043533"/>
            <a:chExt cx="7919727" cy="127577"/>
          </a:xfrm>
        </p:grpSpPr>
        <p:sp>
          <p:nvSpPr>
            <p:cNvPr id="4" name="Rectangle 3"/>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mj-lt"/>
                <a:ea typeface="+mn-ea"/>
                <a:cs typeface="+mn-cs"/>
              </a:endParaRPr>
            </a:p>
          </p:txBody>
        </p:sp>
        <p:sp>
          <p:nvSpPr>
            <p:cNvPr id="5" name="Rectangle 4"/>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mj-lt"/>
                <a:ea typeface="+mn-ea"/>
                <a:cs typeface="+mn-cs"/>
              </a:endParaRPr>
            </a:p>
          </p:txBody>
        </p:sp>
        <p:sp>
          <p:nvSpPr>
            <p:cNvPr id="6" name="Rectangle 5"/>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mj-lt"/>
                <a:ea typeface="+mn-ea"/>
                <a:cs typeface="+mn-cs"/>
              </a:endParaRPr>
            </a:p>
          </p:txBody>
        </p:sp>
        <p:sp>
          <p:nvSpPr>
            <p:cNvPr id="7" name="Rectangle 6"/>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mj-lt"/>
                <a:ea typeface="+mn-ea"/>
                <a:cs typeface="+mn-cs"/>
              </a:endParaRPr>
            </a:p>
          </p:txBody>
        </p:sp>
        <p:sp>
          <p:nvSpPr>
            <p:cNvPr id="8" name="Rectangle 7"/>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mj-lt"/>
                <a:ea typeface="+mn-ea"/>
                <a:cs typeface="+mn-cs"/>
              </a:endParaRPr>
            </a:p>
          </p:txBody>
        </p:sp>
        <p:sp>
          <p:nvSpPr>
            <p:cNvPr id="9" name="Rectangle 8"/>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mj-lt"/>
                <a:ea typeface="+mn-ea"/>
                <a:cs typeface="+mn-cs"/>
              </a:endParaRPr>
            </a:p>
          </p:txBody>
        </p:sp>
      </p:grpSp>
      <p:pic>
        <p:nvPicPr>
          <p:cNvPr id="13"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4234" y="2335189"/>
            <a:ext cx="10535831" cy="7200800"/>
          </a:xfrm>
          <a:prstGeom prst="rect">
            <a:avLst/>
          </a:prstGeom>
        </p:spPr>
      </p:pic>
      <p:sp>
        <p:nvSpPr>
          <p:cNvPr id="14" name="図プレースホルダー 7"/>
          <p:cNvSpPr>
            <a:spLocks noGrp="1"/>
          </p:cNvSpPr>
          <p:nvPr>
            <p:ph type="pic" sz="quarter" idx="19" hasCustomPrompt="1"/>
          </p:nvPr>
        </p:nvSpPr>
        <p:spPr>
          <a:xfrm>
            <a:off x="1388212" y="2695229"/>
            <a:ext cx="8137610" cy="5184576"/>
          </a:xfrm>
          <a:solidFill>
            <a:schemeClr val="bg1">
              <a:alpha val="22000"/>
            </a:schemeClr>
          </a:solidFill>
          <a:effectLst>
            <a:innerShdw blurRad="114300">
              <a:prstClr val="black"/>
            </a:innerShdw>
          </a:effectLst>
        </p:spPr>
        <p:txBody>
          <a:bodyPr/>
          <a:lstStyle>
            <a:lvl1pPr>
              <a:defRPr>
                <a:latin typeface="+mj-lt"/>
              </a:defRPr>
            </a:lvl1pPr>
          </a:lstStyle>
          <a:p>
            <a:r>
              <a:rPr lang="en-US" dirty="0"/>
              <a:t>Add Image</a:t>
            </a:r>
          </a:p>
        </p:txBody>
      </p:sp>
      <p:sp>
        <p:nvSpPr>
          <p:cNvPr id="15" name="テキスト プレースホルダー 11"/>
          <p:cNvSpPr>
            <a:spLocks noGrp="1"/>
          </p:cNvSpPr>
          <p:nvPr>
            <p:ph type="body" sz="quarter" idx="14" hasCustomPrompt="1"/>
          </p:nvPr>
        </p:nvSpPr>
        <p:spPr>
          <a:xfrm>
            <a:off x="10152200" y="2551214"/>
            <a:ext cx="7127627" cy="3708201"/>
          </a:xfrm>
        </p:spPr>
        <p:txBody>
          <a:bodyPr anchor="b">
            <a:noAutofit/>
          </a:bodyPr>
          <a:lstStyle>
            <a:lvl1pPr>
              <a:lnSpc>
                <a:spcPts val="7000"/>
              </a:lnSpc>
              <a:defRPr sz="8000" baseline="0">
                <a:solidFill>
                  <a:schemeClr val="bg1"/>
                </a:solidFill>
                <a:latin typeface="+mj-lt"/>
              </a:defRPr>
            </a:lvl1pPr>
          </a:lstStyle>
          <a:p>
            <a:pPr lvl="0"/>
            <a:r>
              <a:rPr lang="en-US" altLang="ja-JP" dirty="0"/>
              <a:t>Text Here</a:t>
            </a:r>
            <a:br>
              <a:rPr lang="en-US" altLang="ja-JP" dirty="0"/>
            </a:br>
            <a:r>
              <a:rPr lang="en-US" dirty="0"/>
              <a:t>TEXT HERE</a:t>
            </a:r>
          </a:p>
        </p:txBody>
      </p:sp>
      <p:sp>
        <p:nvSpPr>
          <p:cNvPr id="16" name="テキスト プレースホルダー 11"/>
          <p:cNvSpPr>
            <a:spLocks noGrp="1"/>
          </p:cNvSpPr>
          <p:nvPr>
            <p:ph type="body" sz="quarter" idx="15" hasCustomPrompt="1"/>
          </p:nvPr>
        </p:nvSpPr>
        <p:spPr>
          <a:xfrm>
            <a:off x="10152200" y="6259835"/>
            <a:ext cx="7127627" cy="2952329"/>
          </a:xfrm>
        </p:spPr>
        <p:txBody>
          <a:bodyPr anchor="t">
            <a:noAutofit/>
          </a:bodyPr>
          <a:lstStyle>
            <a:lvl1pPr>
              <a:defRPr sz="2400">
                <a:solidFill>
                  <a:schemeClr val="bg1"/>
                </a:solidFill>
                <a:latin typeface="+mj-lt"/>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 presetClass="entr" presetSubtype="3" decel="100000" fill="hold" grpId="0" nodeType="afterEffect">
                                  <p:stCondLst>
                                    <p:cond delay="250"/>
                                  </p:stCondLst>
                                  <p:iterate type="wd">
                                    <p:tmPct val="10000"/>
                                  </p:iterate>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additive="base">
                                        <p:cTn id="14"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4" decel="100000" fill="hold" grpId="0" nodeType="withEffect">
                                  <p:stCondLst>
                                    <p:cond delay="500"/>
                                  </p:stCondLst>
                                  <p:childTnLst>
                                    <p:set>
                                      <p:cBhvr>
                                        <p:cTn id="17" dur="1" fill="hold">
                                          <p:stCondLst>
                                            <p:cond delay="0"/>
                                          </p:stCondLst>
                                        </p:cTn>
                                        <p:tgtEl>
                                          <p:spTgt spid="16">
                                            <p:txEl>
                                              <p:pRg st="0" end="0"/>
                                            </p:txEl>
                                          </p:spTgt>
                                        </p:tgtEl>
                                        <p:attrNameLst>
                                          <p:attrName>style.visibility</p:attrName>
                                        </p:attrNameLst>
                                      </p:cBhvr>
                                      <p:to>
                                        <p:strVal val="visible"/>
                                      </p:to>
                                    </p:set>
                                    <p:anim calcmode="lin" valueType="num">
                                      <p:cBhvr additive="base">
                                        <p:cTn id="1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3" decel="100000" fill="hold" nodeType="after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effectLst/>
              </a:defRPr>
            </a:lvl1pPr>
          </a:lstStyle>
          <a:p>
            <a:r>
              <a:rPr lang="en-US"/>
              <a:t>Click to edit Master title style</a:t>
            </a:r>
          </a:p>
        </p:txBody>
      </p:sp>
      <p:grpSp>
        <p:nvGrpSpPr>
          <p:cNvPr id="3" name="Group 2"/>
          <p:cNvGrpSpPr>
            <a:grpSpLocks noChangeAspect="1"/>
          </p:cNvGrpSpPr>
          <p:nvPr userDrawn="1"/>
        </p:nvGrpSpPr>
        <p:grpSpPr>
          <a:xfrm>
            <a:off x="7877771" y="1047695"/>
            <a:ext cx="2532459" cy="40793"/>
            <a:chOff x="9673249" y="2043533"/>
            <a:chExt cx="7919727" cy="127577"/>
          </a:xfrm>
        </p:grpSpPr>
        <p:sp>
          <p:nvSpPr>
            <p:cNvPr id="4" name="Rectangle 3"/>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5" name="Rectangle 4"/>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grpSp>
      <p:pic>
        <p:nvPicPr>
          <p:cNvPr id="17"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5751" y="2135890"/>
            <a:ext cx="9230903" cy="6308936"/>
          </a:xfrm>
          <a:prstGeom prst="rect">
            <a:avLst/>
          </a:prstGeom>
        </p:spPr>
      </p:pic>
      <p:sp>
        <p:nvSpPr>
          <p:cNvPr id="18" name="図プレースホルダー 7"/>
          <p:cNvSpPr>
            <a:spLocks noGrp="1"/>
          </p:cNvSpPr>
          <p:nvPr>
            <p:ph type="pic" sz="quarter" idx="19" hasCustomPrompt="1"/>
          </p:nvPr>
        </p:nvSpPr>
        <p:spPr>
          <a:xfrm>
            <a:off x="4733297" y="2396155"/>
            <a:ext cx="7057397" cy="4608512"/>
          </a:xfrm>
          <a:solidFill>
            <a:schemeClr val="bg1">
              <a:alpha val="22000"/>
            </a:schemeClr>
          </a:solidFill>
          <a:effectLst>
            <a:innerShdw blurRad="114300">
              <a:prstClr val="black"/>
            </a:innerShdw>
          </a:effectLst>
        </p:spPr>
        <p:txBody>
          <a:bodyPr/>
          <a:lstStyle>
            <a:lvl1pPr marL="0" indent="0">
              <a:buNone/>
              <a:defRPr>
                <a:latin typeface="+mj-lt"/>
              </a:defRPr>
            </a:lvl1pPr>
          </a:lstStyle>
          <a:p>
            <a:r>
              <a:rPr lang="en-US" dirty="0"/>
              <a:t>Add Image</a:t>
            </a:r>
          </a:p>
        </p:txBody>
      </p:sp>
      <p:sp>
        <p:nvSpPr>
          <p:cNvPr id="19" name="テキスト プレースホルダー 12"/>
          <p:cNvSpPr>
            <a:spLocks noGrp="1"/>
          </p:cNvSpPr>
          <p:nvPr>
            <p:ph type="body" sz="quarter" idx="20" hasCustomPrompt="1"/>
          </p:nvPr>
        </p:nvSpPr>
        <p:spPr>
          <a:xfrm>
            <a:off x="814756" y="3620290"/>
            <a:ext cx="4165175" cy="5619017"/>
          </a:xfrm>
          <a:blipFill>
            <a:blip r:embed="rId3" cstate="print"/>
            <a:stretch>
              <a:fillRect/>
            </a:stretch>
          </a:blipFill>
        </p:spPr>
        <p:txBody>
          <a:bodyPr/>
          <a:lstStyle>
            <a:lvl1pPr marL="0" indent="0">
              <a:buNone/>
              <a:defRPr>
                <a:latin typeface="+mj-lt"/>
              </a:defRPr>
            </a:lvl1pPr>
          </a:lstStyle>
          <a:p>
            <a:pPr lvl="0"/>
            <a:r>
              <a:rPr lang="en-US" dirty="0"/>
              <a:t> </a:t>
            </a:r>
          </a:p>
        </p:txBody>
      </p:sp>
      <p:sp>
        <p:nvSpPr>
          <p:cNvPr id="20" name="図プレースホルダー 7"/>
          <p:cNvSpPr>
            <a:spLocks noGrp="1"/>
          </p:cNvSpPr>
          <p:nvPr>
            <p:ph type="pic" sz="quarter" idx="22" hasCustomPrompt="1"/>
          </p:nvPr>
        </p:nvSpPr>
        <p:spPr>
          <a:xfrm>
            <a:off x="1399707" y="4064085"/>
            <a:ext cx="2970258" cy="3942000"/>
          </a:xfrm>
          <a:solidFill>
            <a:schemeClr val="bg1">
              <a:alpha val="22000"/>
            </a:schemeClr>
          </a:solidFill>
          <a:effectLst>
            <a:innerShdw blurRad="114300">
              <a:prstClr val="black"/>
            </a:innerShdw>
          </a:effectLst>
        </p:spPr>
        <p:txBody>
          <a:bodyPr/>
          <a:lstStyle>
            <a:lvl1pPr>
              <a:defRPr>
                <a:latin typeface="+mj-lt"/>
              </a:defRPr>
            </a:lvl1pPr>
          </a:lstStyle>
          <a:p>
            <a:r>
              <a:rPr lang="en-US" dirty="0"/>
              <a:t>Add Image</a:t>
            </a:r>
          </a:p>
        </p:txBody>
      </p:sp>
      <p:sp>
        <p:nvSpPr>
          <p:cNvPr id="21" name="テキスト プレースホルダー 18"/>
          <p:cNvSpPr>
            <a:spLocks noGrp="1"/>
          </p:cNvSpPr>
          <p:nvPr>
            <p:ph type="body" sz="quarter" idx="21"/>
          </p:nvPr>
        </p:nvSpPr>
        <p:spPr>
          <a:xfrm>
            <a:off x="3840861" y="4772420"/>
            <a:ext cx="2425857" cy="4072775"/>
          </a:xfrm>
          <a:blipFill>
            <a:blip r:embed="rId4" cstate="print"/>
            <a:stretch>
              <a:fillRect/>
            </a:stretch>
          </a:blipFill>
        </p:spPr>
        <p:txBody>
          <a:bodyPr/>
          <a:lstStyle>
            <a:lvl1pPr marL="0" indent="0">
              <a:buNone/>
              <a:defRPr>
                <a:latin typeface="+mj-lt"/>
              </a:defRPr>
            </a:lvl1pPr>
          </a:lstStyle>
          <a:p>
            <a:pPr lvl="0"/>
            <a:endParaRPr lang="en-US" dirty="0"/>
          </a:p>
        </p:txBody>
      </p:sp>
      <p:sp>
        <p:nvSpPr>
          <p:cNvPr id="22" name="図プレースホルダー 7"/>
          <p:cNvSpPr>
            <a:spLocks noGrp="1"/>
          </p:cNvSpPr>
          <p:nvPr>
            <p:ph type="pic" sz="quarter" idx="23" hasCustomPrompt="1"/>
          </p:nvPr>
        </p:nvSpPr>
        <p:spPr>
          <a:xfrm>
            <a:off x="4227533" y="5262885"/>
            <a:ext cx="1648943" cy="2952000"/>
          </a:xfrm>
          <a:solidFill>
            <a:schemeClr val="bg1">
              <a:alpha val="22000"/>
            </a:schemeClr>
          </a:solidFill>
          <a:effectLst>
            <a:innerShdw blurRad="114300">
              <a:prstClr val="black"/>
            </a:innerShdw>
          </a:effectLst>
        </p:spPr>
        <p:txBody>
          <a:bodyPr/>
          <a:lstStyle>
            <a:lvl1pPr marL="0" indent="0">
              <a:buNone/>
              <a:defRPr>
                <a:latin typeface="+mj-lt"/>
              </a:defRPr>
            </a:lvl1pPr>
          </a:lstStyle>
          <a:p>
            <a:r>
              <a:rPr lang="en-US" dirty="0"/>
              <a:t>Add Image</a:t>
            </a:r>
          </a:p>
        </p:txBody>
      </p:sp>
      <p:sp>
        <p:nvSpPr>
          <p:cNvPr id="23" name="テキスト プレースホルダー 11"/>
          <p:cNvSpPr>
            <a:spLocks noGrp="1"/>
          </p:cNvSpPr>
          <p:nvPr>
            <p:ph type="body" sz="quarter" idx="14" hasCustomPrompt="1"/>
          </p:nvPr>
        </p:nvSpPr>
        <p:spPr>
          <a:xfrm>
            <a:off x="12314140" y="2252561"/>
            <a:ext cx="5617112" cy="810681"/>
          </a:xfrm>
        </p:spPr>
        <p:txBody>
          <a:bodyPr anchor="b">
            <a:noAutofit/>
          </a:bodyPr>
          <a:lstStyle>
            <a:lvl1pPr>
              <a:lnSpc>
                <a:spcPts val="4000"/>
              </a:lnSpc>
              <a:defRPr sz="4400">
                <a:solidFill>
                  <a:schemeClr val="accent1"/>
                </a:solidFill>
                <a:latin typeface="+mj-lt"/>
              </a:defRPr>
            </a:lvl1pPr>
          </a:lstStyle>
          <a:p>
            <a:pPr lvl="0"/>
            <a:r>
              <a:rPr lang="en-US" altLang="ja-JP" dirty="0"/>
              <a:t>Text Here</a:t>
            </a:r>
            <a:endParaRPr lang="en-US" dirty="0"/>
          </a:p>
        </p:txBody>
      </p:sp>
      <p:sp>
        <p:nvSpPr>
          <p:cNvPr id="24" name="テキスト プレースホルダー 11"/>
          <p:cNvSpPr>
            <a:spLocks noGrp="1"/>
          </p:cNvSpPr>
          <p:nvPr>
            <p:ph type="body" sz="quarter" idx="15" hasCustomPrompt="1"/>
          </p:nvPr>
        </p:nvSpPr>
        <p:spPr>
          <a:xfrm>
            <a:off x="12314140" y="3179913"/>
            <a:ext cx="5617112" cy="3464712"/>
          </a:xfrm>
        </p:spPr>
        <p:txBody>
          <a:bodyPr anchor="t">
            <a:noAutofit/>
          </a:bodyPr>
          <a:lstStyle>
            <a:lvl1pPr>
              <a:defRPr sz="2400">
                <a:solidFill>
                  <a:schemeClr val="bg1"/>
                </a:solidFill>
                <a:latin typeface="+mj-lt"/>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bg/>
                                          </p:spTgt>
                                        </p:tgtEl>
                                        <p:attrNameLst>
                                          <p:attrName>style.visibility</p:attrName>
                                        </p:attrNameLst>
                                      </p:cBhvr>
                                      <p:to>
                                        <p:strVal val="visible"/>
                                      </p:to>
                                    </p:set>
                                    <p:animEffect transition="in" filter="fade">
                                      <p:cBhvr>
                                        <p:cTn id="14" dur="500"/>
                                        <p:tgtEl>
                                          <p:spTgt spid="19">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bg/>
                                          </p:spTgt>
                                        </p:tgtEl>
                                        <p:attrNameLst>
                                          <p:attrName>style.visibility</p:attrName>
                                        </p:attrNameLst>
                                      </p:cBhvr>
                                      <p:to>
                                        <p:strVal val="visible"/>
                                      </p:to>
                                    </p:set>
                                    <p:animEffect transition="in" filter="fade">
                                      <p:cBhvr>
                                        <p:cTn id="24" dur="500"/>
                                        <p:tgtEl>
                                          <p:spTgt spid="21">
                                            <p:bg/>
                                          </p:spTgt>
                                        </p:tgtEl>
                                      </p:cBhvr>
                                    </p:animEffect>
                                  </p:childTnLst>
                                </p:cTn>
                              </p:par>
                              <p:par>
                                <p:cTn id="25" presetID="10" presetClass="entr" presetSubtype="0" fill="hold" grpId="0" nodeType="withEffect" nodePh="1">
                                  <p:stCondLst>
                                    <p:cond delay="0"/>
                                  </p:stCondLst>
                                  <p:endCondLst>
                                    <p:cond evt="begin" delay="0">
                                      <p:tn val="25"/>
                                    </p:cond>
                                  </p:end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1500"/>
                            </p:stCondLst>
                            <p:childTnLst>
                              <p:par>
                                <p:cTn id="32" presetID="2" presetClass="entr" presetSubtype="2" decel="100000" fill="hold" grpId="0" nodeType="afterEffect">
                                  <p:stCondLst>
                                    <p:cond delay="250"/>
                                  </p:stCondLst>
                                  <p:childTnLst>
                                    <p:set>
                                      <p:cBhvr>
                                        <p:cTn id="33" dur="1" fill="hold">
                                          <p:stCondLst>
                                            <p:cond delay="0"/>
                                          </p:stCondLst>
                                        </p:cTn>
                                        <p:tgtEl>
                                          <p:spTgt spid="23">
                                            <p:txEl>
                                              <p:pRg st="0" end="0"/>
                                            </p:txEl>
                                          </p:spTgt>
                                        </p:tgtEl>
                                        <p:attrNameLst>
                                          <p:attrName>style.visibility</p:attrName>
                                        </p:attrNameLst>
                                      </p:cBhvr>
                                      <p:to>
                                        <p:strVal val="visible"/>
                                      </p:to>
                                    </p:set>
                                    <p:anim calcmode="lin" valueType="num">
                                      <p:cBhvr additive="base">
                                        <p:cTn id="34"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3">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24">
                                            <p:txEl>
                                              <p:pRg st="0" end="0"/>
                                            </p:txEl>
                                          </p:spTgt>
                                        </p:tgtEl>
                                        <p:attrNameLst>
                                          <p:attrName>style.visibility</p:attrName>
                                        </p:attrNameLst>
                                      </p:cBhvr>
                                      <p:to>
                                        <p:strVal val="visible"/>
                                      </p:to>
                                    </p:set>
                                    <p:anim calcmode="lin" valueType="num">
                                      <p:cBhvr additive="base">
                                        <p:cTn id="38"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P spid="21" grpId="0" build="allAtOnce"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bldP spid="23" grpId="0" build="p">
        <p:tmplLst>
          <p:tmpl lvl="1">
            <p:tnLst>
              <p:par>
                <p:cTn presetID="2" presetClass="entr" presetSubtype="2" decel="10000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ackground">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0679" y="1600202"/>
            <a:ext cx="6458556" cy="1485899"/>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892" y="1600200"/>
            <a:ext cx="9812429" cy="7658100"/>
          </a:xfrm>
        </p:spPr>
        <p:txBody>
          <a:bodyPr/>
          <a:lstStyle>
            <a:lvl1pPr>
              <a:defRPr sz="3000"/>
            </a:lvl1pPr>
            <a:lvl2pPr>
              <a:defRPr sz="2700"/>
            </a:lvl2pPr>
            <a:lvl3pPr>
              <a:defRPr sz="2400"/>
            </a:lvl3pPr>
            <a:lvl4pPr>
              <a:defRPr sz="2100"/>
            </a:lvl4pPr>
            <a:lvl5pPr>
              <a:defRPr sz="21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0679" y="3086100"/>
            <a:ext cx="6458556" cy="6172200"/>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0679" y="1481138"/>
            <a:ext cx="6458556" cy="1604963"/>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892" y="1481138"/>
            <a:ext cx="9812429" cy="7777163"/>
          </a:xfrm>
        </p:spPr>
        <p:txBody>
          <a:bodyPr/>
          <a:lstStyle>
            <a:lvl1pPr marL="0" indent="0">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700679" y="3086100"/>
            <a:ext cx="6458556" cy="6172200"/>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700677" y="1485902"/>
            <a:ext cx="16886643" cy="7777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p:cNvGrpSpPr>
            <a:grpSpLocks noChangeAspect="1"/>
          </p:cNvGrpSpPr>
          <p:nvPr userDrawn="1"/>
        </p:nvGrpSpPr>
        <p:grpSpPr>
          <a:xfrm>
            <a:off x="7877771" y="1047695"/>
            <a:ext cx="2532459" cy="40793"/>
            <a:chOff x="9673249" y="2043533"/>
            <a:chExt cx="7919727" cy="127577"/>
          </a:xfrm>
        </p:grpSpPr>
        <p:sp>
          <p:nvSpPr>
            <p:cNvPr id="5" name="Rectangle 4"/>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9"/>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2742565" eaLnBrk="1" fontAlgn="auto" latinLnBrk="0" hangingPunct="1">
                <a:lnSpc>
                  <a:spcPct val="100000"/>
                </a:lnSpc>
                <a:spcBef>
                  <a:spcPts val="0"/>
                </a:spcBef>
                <a:spcAft>
                  <a:spcPts val="0"/>
                </a:spcAft>
                <a:buClrTx/>
                <a:buSzTx/>
                <a:buFontTx/>
                <a:buNone/>
                <a:defRPr/>
              </a:pPr>
              <a:endParaRPr kumimoji="0" lang="en-US" sz="5400" b="0" i="0" u="none" strike="noStrike" kern="0" cap="none" spc="0" normalizeH="0" baseline="0" noProof="0">
                <a:ln>
                  <a:noFill/>
                </a:ln>
                <a:solidFill>
                  <a:prstClr val="white"/>
                </a:solidFill>
                <a:effectLst/>
                <a:uLnTx/>
                <a:uFillTx/>
                <a:latin typeface="Lato Light"/>
                <a:ea typeface="+mn-ea"/>
                <a:cs typeface="+mn-cs"/>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647104" y="1257299"/>
            <a:ext cx="3940217" cy="8229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00677" y="1257299"/>
            <a:ext cx="12664983"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6170" y="2678909"/>
            <a:ext cx="15773400" cy="2464592"/>
          </a:xfrm>
          <a:prstGeom prst="rect">
            <a:avLst/>
          </a:prstGeom>
          <a:noFill/>
        </p:spPr>
        <p:txBody>
          <a:bodyPr anchor="ctr">
            <a:normAutofit/>
          </a:bodyPr>
          <a:lstStyle>
            <a:lvl1pPr>
              <a:lnSpc>
                <a:spcPct val="100000"/>
              </a:lnSpc>
              <a:spcBef>
                <a:spcPts val="900"/>
              </a:spcBef>
              <a:spcAft>
                <a:spcPts val="900"/>
              </a:spcAft>
              <a:defRPr sz="6000" b="1">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1426170" y="5186366"/>
            <a:ext cx="15773400" cy="2464592"/>
          </a:xfrm>
          <a:prstGeom prst="rect">
            <a:avLst/>
          </a:prstGeom>
          <a:noFill/>
        </p:spPr>
        <p:txBody>
          <a:bodyPr anchor="t">
            <a:normAutofit/>
          </a:bodyPr>
          <a:lstStyle>
            <a:lvl1pPr marL="511810" indent="-511810">
              <a:lnSpc>
                <a:spcPct val="100000"/>
              </a:lnSpc>
              <a:spcBef>
                <a:spcPts val="900"/>
              </a:spcBef>
              <a:spcAft>
                <a:spcPts val="900"/>
              </a:spcAft>
              <a:buFont typeface="Wingdings" panose="05000000000000000000" pitchFamily="2" charset="2"/>
              <a:buChar char="v"/>
              <a:defRPr sz="2700">
                <a:solidFill>
                  <a:schemeClr val="bg1"/>
                </a:solidFill>
                <a:latin typeface="Segoe UI" panose="020B0502040204020203" pitchFamily="34" charset="0"/>
                <a:cs typeface="Segoe UI" panose="020B05020402040202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Title 1"/>
          <p:cNvSpPr>
            <a:spLocks noGrp="1"/>
          </p:cNvSpPr>
          <p:nvPr>
            <p:ph type="title"/>
          </p:nvPr>
        </p:nvSpPr>
        <p:spPr>
          <a:xfrm>
            <a:off x="1257706" y="375414"/>
            <a:ext cx="15769661" cy="647700"/>
          </a:xfrm>
        </p:spPr>
        <p:txBody>
          <a:bodyPr/>
          <a:lstStyle>
            <a:lvl1pPr>
              <a:defRPr>
                <a:solidFill>
                  <a:schemeClr val="bg1"/>
                </a:solidFill>
                <a:effectLst/>
              </a:defRPr>
            </a:lvl1pPr>
          </a:lstStyle>
          <a:p>
            <a:r>
              <a:rPr lang="en-US"/>
              <a:t>Click to edit Master title style</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Image - 2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438477" y="2767238"/>
            <a:ext cx="5977184" cy="597666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2" name="テキスト プレースホルダー 11"/>
          <p:cNvSpPr>
            <a:spLocks noGrp="1"/>
          </p:cNvSpPr>
          <p:nvPr>
            <p:ph type="body" sz="quarter" idx="14" hasCustomPrompt="1"/>
          </p:nvPr>
        </p:nvSpPr>
        <p:spPr>
          <a:xfrm>
            <a:off x="8279829" y="2839244"/>
            <a:ext cx="8999996"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8279829" y="3487318"/>
            <a:ext cx="8999996" cy="201622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8281615" y="6079604"/>
            <a:ext cx="8999996"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8281615" y="6727678"/>
            <a:ext cx="8999996" cy="201622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9"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1750"/>
                            </p:stCondLst>
                            <p:childTnLst>
                              <p:par>
                                <p:cTn id="25" presetID="2" presetClass="entr" presetSubtype="2" decel="100000" fill="hold" grpId="0" nodeType="afterEffect">
                                  <p:stCondLst>
                                    <p:cond delay="25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50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438477" y="2767238"/>
            <a:ext cx="5977184" cy="597666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2" name="テキスト プレースホルダー 11"/>
          <p:cNvSpPr>
            <a:spLocks noGrp="1"/>
          </p:cNvSpPr>
          <p:nvPr>
            <p:ph type="body" sz="quarter" idx="14" hasCustomPrompt="1"/>
          </p:nvPr>
        </p:nvSpPr>
        <p:spPr>
          <a:xfrm>
            <a:off x="8279829" y="3991373"/>
            <a:ext cx="8999996"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8279829" y="4639445"/>
            <a:ext cx="8999996" cy="2952329"/>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9"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438475" y="2623222"/>
            <a:ext cx="2808557" cy="2808314"/>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2" name="テキスト プレースホルダー 11"/>
          <p:cNvSpPr>
            <a:spLocks noGrp="1"/>
          </p:cNvSpPr>
          <p:nvPr>
            <p:ph type="body" sz="quarter" idx="14" hasCustomPrompt="1"/>
          </p:nvPr>
        </p:nvSpPr>
        <p:spPr>
          <a:xfrm>
            <a:off x="4893374" y="3055268"/>
            <a:ext cx="12386453"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893374" y="3703340"/>
            <a:ext cx="12386453" cy="1656185"/>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895159" y="6439644"/>
            <a:ext cx="12386453"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895159" y="7087717"/>
            <a:ext cx="12386453" cy="1656185"/>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9"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1438475" y="6223622"/>
            <a:ext cx="2808557" cy="2808314"/>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175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25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Image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438475" y="2623222"/>
            <a:ext cx="2808557" cy="2808314"/>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2" name="テキスト プレースホルダー 11"/>
          <p:cNvSpPr>
            <a:spLocks noGrp="1"/>
          </p:cNvSpPr>
          <p:nvPr>
            <p:ph type="body" sz="quarter" idx="14" hasCustomPrompt="1"/>
          </p:nvPr>
        </p:nvSpPr>
        <p:spPr>
          <a:xfrm>
            <a:off x="4679117" y="3055268"/>
            <a:ext cx="4464090"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9117" y="3703340"/>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680901" y="6439644"/>
            <a:ext cx="4464090"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680901" y="7087716"/>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9"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1438475" y="6223622"/>
            <a:ext cx="2808557" cy="2808314"/>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8" name="図プレースホルダー 8"/>
          <p:cNvSpPr>
            <a:spLocks noGrp="1"/>
          </p:cNvSpPr>
          <p:nvPr>
            <p:ph type="pic" sz="quarter" idx="20" hasCustomPrompt="1"/>
          </p:nvPr>
        </p:nvSpPr>
        <p:spPr>
          <a:xfrm>
            <a:off x="9648100" y="2623222"/>
            <a:ext cx="2808557" cy="2808314"/>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0" name="テキスト プレースホルダー 11"/>
          <p:cNvSpPr>
            <a:spLocks noGrp="1"/>
          </p:cNvSpPr>
          <p:nvPr>
            <p:ph type="body" sz="quarter" idx="21" hasCustomPrompt="1"/>
          </p:nvPr>
        </p:nvSpPr>
        <p:spPr>
          <a:xfrm>
            <a:off x="12886160" y="3055268"/>
            <a:ext cx="4464090"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12886160" y="3703340"/>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12887945" y="6439643"/>
            <a:ext cx="4464090"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12887945" y="7087715"/>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4" name="図プレースホルダー 8"/>
          <p:cNvSpPr>
            <a:spLocks noGrp="1"/>
          </p:cNvSpPr>
          <p:nvPr>
            <p:ph type="pic" sz="quarter" idx="25" hasCustomPrompt="1"/>
          </p:nvPr>
        </p:nvSpPr>
        <p:spPr>
          <a:xfrm>
            <a:off x="9648100" y="6223621"/>
            <a:ext cx="2808557" cy="2808314"/>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175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25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49" presetClass="entr" presetSubtype="0" decel="10000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par>
                          <p:cTn id="47" fill="hold">
                            <p:stCondLst>
                              <p:cond delay="3500"/>
                            </p:stCondLst>
                            <p:childTnLst>
                              <p:par>
                                <p:cTn id="48" presetID="2" presetClass="entr" presetSubtype="2" decel="100000" fill="hold" grpId="0" nodeType="afterEffect">
                                  <p:stCondLst>
                                    <p:cond delay="250"/>
                                  </p:stCondLst>
                                  <p:childTnLst>
                                    <p:set>
                                      <p:cBhvr>
                                        <p:cTn id="49" dur="1" fill="hold">
                                          <p:stCondLst>
                                            <p:cond delay="0"/>
                                          </p:stCondLst>
                                        </p:cTn>
                                        <p:tgtEl>
                                          <p:spTgt spid="20">
                                            <p:txEl>
                                              <p:pRg st="0" end="0"/>
                                            </p:txEl>
                                          </p:spTgt>
                                        </p:tgtEl>
                                        <p:attrNameLst>
                                          <p:attrName>style.visibility</p:attrName>
                                        </p:attrNameLst>
                                      </p:cBhvr>
                                      <p:to>
                                        <p:strVal val="visible"/>
                                      </p:to>
                                    </p:set>
                                    <p:anim calcmode="lin" valueType="num">
                                      <p:cBhvr additive="base">
                                        <p:cTn id="50"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0">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500"/>
                                  </p:stCondLst>
                                  <p:childTnLst>
                                    <p:set>
                                      <p:cBhvr>
                                        <p:cTn id="53" dur="1" fill="hold">
                                          <p:stCondLst>
                                            <p:cond delay="0"/>
                                          </p:stCondLst>
                                        </p:cTn>
                                        <p:tgtEl>
                                          <p:spTgt spid="21">
                                            <p:txEl>
                                              <p:pRg st="0" end="0"/>
                                            </p:txEl>
                                          </p:spTgt>
                                        </p:tgtEl>
                                        <p:attrNameLst>
                                          <p:attrName>style.visibility</p:attrName>
                                        </p:attrNameLst>
                                      </p:cBhvr>
                                      <p:to>
                                        <p:strVal val="visible"/>
                                      </p:to>
                                    </p:set>
                                    <p:anim calcmode="lin" valueType="num">
                                      <p:cBhvr additive="base">
                                        <p:cTn id="5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4250"/>
                            </p:stCondLst>
                            <p:childTnLst>
                              <p:par>
                                <p:cTn id="57" presetID="49" presetClass="entr" presetSubtype="0" decel="10000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 calcmode="lin" valueType="num">
                                      <p:cBhvr>
                                        <p:cTn id="61" dur="500" fill="hold"/>
                                        <p:tgtEl>
                                          <p:spTgt spid="24"/>
                                        </p:tgtEl>
                                        <p:attrNameLst>
                                          <p:attrName>style.rotation</p:attrName>
                                        </p:attrNameLst>
                                      </p:cBhvr>
                                      <p:tavLst>
                                        <p:tav tm="0">
                                          <p:val>
                                            <p:fltVal val="360"/>
                                          </p:val>
                                        </p:tav>
                                        <p:tav tm="100000">
                                          <p:val>
                                            <p:fltVal val="0"/>
                                          </p:val>
                                        </p:tav>
                                      </p:tavLst>
                                    </p:anim>
                                    <p:animEffect transition="in" filter="fade">
                                      <p:cBhvr>
                                        <p:cTn id="62" dur="500"/>
                                        <p:tgtEl>
                                          <p:spTgt spid="24"/>
                                        </p:tgtEl>
                                      </p:cBhvr>
                                    </p:animEffect>
                                  </p:childTnLst>
                                </p:cTn>
                              </p:par>
                            </p:childTnLst>
                          </p:cTn>
                        </p:par>
                        <p:par>
                          <p:cTn id="63" fill="hold">
                            <p:stCondLst>
                              <p:cond delay="4750"/>
                            </p:stCondLst>
                            <p:childTnLst>
                              <p:par>
                                <p:cTn id="64" presetID="2" presetClass="entr" presetSubtype="2" decel="100000" fill="hold" grpId="0" nodeType="afterEffect">
                                  <p:stCondLst>
                                    <p:cond delay="250"/>
                                  </p:stCondLst>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additive="base">
                                        <p:cTn id="66"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2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2" decel="100000" fill="hold" grpId="0" nodeType="withEffect">
                                  <p:stCondLst>
                                    <p:cond delay="500"/>
                                  </p:stCondLst>
                                  <p:childTnLst>
                                    <p:set>
                                      <p:cBhvr>
                                        <p:cTn id="69" dur="1" fill="hold">
                                          <p:stCondLst>
                                            <p:cond delay="0"/>
                                          </p:stCondLst>
                                        </p:cTn>
                                        <p:tgtEl>
                                          <p:spTgt spid="23">
                                            <p:txEl>
                                              <p:pRg st="0" end="0"/>
                                            </p:txEl>
                                          </p:spTgt>
                                        </p:tgtEl>
                                        <p:attrNameLst>
                                          <p:attrName>style.visibility</p:attrName>
                                        </p:attrNameLst>
                                      </p:cBhvr>
                                      <p:to>
                                        <p:strVal val="visible"/>
                                      </p:to>
                                    </p:set>
                                    <p:anim calcmode="lin" valueType="num">
                                      <p:cBhvr additive="base">
                                        <p:cTn id="70"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P spid="18" grpId="0" animBg="1"/>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Images - 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150417" y="2767237"/>
            <a:ext cx="3456684" cy="3456386"/>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2" name="テキスト プレースホルダー 11"/>
          <p:cNvSpPr>
            <a:spLocks noGrp="1"/>
          </p:cNvSpPr>
          <p:nvPr>
            <p:ph type="body" sz="quarter" idx="14" hasCustomPrompt="1"/>
          </p:nvPr>
        </p:nvSpPr>
        <p:spPr>
          <a:xfrm>
            <a:off x="934376" y="6727676"/>
            <a:ext cx="3960785"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376" y="7375748"/>
            <a:ext cx="3960785"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9"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5" name="図プレースホルダー 8"/>
          <p:cNvSpPr>
            <a:spLocks noGrp="1"/>
          </p:cNvSpPr>
          <p:nvPr>
            <p:ph type="pic" sz="quarter" idx="19" hasCustomPrompt="1"/>
          </p:nvPr>
        </p:nvSpPr>
        <p:spPr>
          <a:xfrm>
            <a:off x="5327244" y="2767237"/>
            <a:ext cx="3456684" cy="3456386"/>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6" name="テキスト プレースホルダー 11"/>
          <p:cNvSpPr>
            <a:spLocks noGrp="1"/>
          </p:cNvSpPr>
          <p:nvPr>
            <p:ph type="body" sz="quarter" idx="20" hasCustomPrompt="1"/>
          </p:nvPr>
        </p:nvSpPr>
        <p:spPr>
          <a:xfrm>
            <a:off x="5111201" y="6727676"/>
            <a:ext cx="3960785"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1" hasCustomPrompt="1"/>
          </p:nvPr>
        </p:nvSpPr>
        <p:spPr>
          <a:xfrm>
            <a:off x="5111201" y="7375748"/>
            <a:ext cx="3960785"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8" name="図プレースホルダー 8"/>
          <p:cNvSpPr>
            <a:spLocks noGrp="1"/>
          </p:cNvSpPr>
          <p:nvPr>
            <p:ph type="pic" sz="quarter" idx="22" hasCustomPrompt="1"/>
          </p:nvPr>
        </p:nvSpPr>
        <p:spPr>
          <a:xfrm>
            <a:off x="9504071" y="2767237"/>
            <a:ext cx="3456684" cy="3456386"/>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9" name="テキスト プレースホルダー 11"/>
          <p:cNvSpPr>
            <a:spLocks noGrp="1"/>
          </p:cNvSpPr>
          <p:nvPr>
            <p:ph type="body" sz="quarter" idx="23" hasCustomPrompt="1"/>
          </p:nvPr>
        </p:nvSpPr>
        <p:spPr>
          <a:xfrm>
            <a:off x="9288029" y="6727676"/>
            <a:ext cx="3960785"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24" hasCustomPrompt="1"/>
          </p:nvPr>
        </p:nvSpPr>
        <p:spPr>
          <a:xfrm>
            <a:off x="9288029" y="7375748"/>
            <a:ext cx="3960785"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1" name="図プレースホルダー 8"/>
          <p:cNvSpPr>
            <a:spLocks noGrp="1"/>
          </p:cNvSpPr>
          <p:nvPr>
            <p:ph type="pic" sz="quarter" idx="25" hasCustomPrompt="1"/>
          </p:nvPr>
        </p:nvSpPr>
        <p:spPr>
          <a:xfrm>
            <a:off x="13680897" y="2767237"/>
            <a:ext cx="3456684" cy="3456386"/>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32" name="テキスト プレースホルダー 11"/>
          <p:cNvSpPr>
            <a:spLocks noGrp="1"/>
          </p:cNvSpPr>
          <p:nvPr>
            <p:ph type="body" sz="quarter" idx="26" hasCustomPrompt="1"/>
          </p:nvPr>
        </p:nvSpPr>
        <p:spPr>
          <a:xfrm>
            <a:off x="13464854" y="6727676"/>
            <a:ext cx="3960785"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7" hasCustomPrompt="1"/>
          </p:nvPr>
        </p:nvSpPr>
        <p:spPr>
          <a:xfrm>
            <a:off x="13464854" y="7375748"/>
            <a:ext cx="3960785"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4"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750"/>
                            </p:stCondLst>
                            <p:childTnLst>
                              <p:par>
                                <p:cTn id="25" presetID="49" presetClass="entr" presetSubtype="0" decel="10000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style.rotation</p:attrName>
                                        </p:attrNameLst>
                                      </p:cBhvr>
                                      <p:tavLst>
                                        <p:tav tm="0">
                                          <p:val>
                                            <p:fltVal val="360"/>
                                          </p:val>
                                        </p:tav>
                                        <p:tav tm="100000">
                                          <p:val>
                                            <p:fltVal val="0"/>
                                          </p:val>
                                        </p:tav>
                                      </p:tavLst>
                                    </p:anim>
                                    <p:animEffect transition="in" filter="fade">
                                      <p:cBhvr>
                                        <p:cTn id="30" dur="500"/>
                                        <p:tgtEl>
                                          <p:spTgt spid="25"/>
                                        </p:tgtEl>
                                      </p:cBhvr>
                                    </p:animEffect>
                                  </p:childTnLst>
                                </p:cTn>
                              </p:par>
                            </p:childTnLst>
                          </p:cTn>
                        </p:par>
                        <p:par>
                          <p:cTn id="31" fill="hold">
                            <p:stCondLst>
                              <p:cond delay="2250"/>
                            </p:stCondLst>
                            <p:childTnLst>
                              <p:par>
                                <p:cTn id="32" presetID="2" presetClass="entr" presetSubtype="4" decel="100000" fill="hold" grpId="0" nodeType="after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5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49" presetClass="entr" presetSubtype="0" decel="10000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par>
                          <p:cTn id="47" fill="hold">
                            <p:stCondLst>
                              <p:cond delay="3500"/>
                            </p:stCondLst>
                            <p:childTnLst>
                              <p:par>
                                <p:cTn id="48" presetID="2" presetClass="entr" presetSubtype="4" decel="100000" fill="hold" grpId="0" nodeType="afterEffect">
                                  <p:stCondLst>
                                    <p:cond delay="250"/>
                                  </p:stCondLst>
                                  <p:childTnLst>
                                    <p:set>
                                      <p:cBhvr>
                                        <p:cTn id="49" dur="1" fill="hold">
                                          <p:stCondLst>
                                            <p:cond delay="0"/>
                                          </p:stCondLst>
                                        </p:cTn>
                                        <p:tgtEl>
                                          <p:spTgt spid="29">
                                            <p:txEl>
                                              <p:pRg st="0" end="0"/>
                                            </p:txEl>
                                          </p:spTgt>
                                        </p:tgtEl>
                                        <p:attrNameLst>
                                          <p:attrName>style.visibility</p:attrName>
                                        </p:attrNameLst>
                                      </p:cBhvr>
                                      <p:to>
                                        <p:strVal val="visible"/>
                                      </p:to>
                                    </p:set>
                                    <p:anim calcmode="lin" valueType="num">
                                      <p:cBhvr additive="base">
                                        <p:cTn id="5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500"/>
                                  </p:stCondLst>
                                  <p:childTnLst>
                                    <p:set>
                                      <p:cBhvr>
                                        <p:cTn id="53" dur="1" fill="hold">
                                          <p:stCondLst>
                                            <p:cond delay="0"/>
                                          </p:stCondLst>
                                        </p:cTn>
                                        <p:tgtEl>
                                          <p:spTgt spid="30">
                                            <p:txEl>
                                              <p:pRg st="0" end="0"/>
                                            </p:txEl>
                                          </p:spTgt>
                                        </p:tgtEl>
                                        <p:attrNameLst>
                                          <p:attrName>style.visibility</p:attrName>
                                        </p:attrNameLst>
                                      </p:cBhvr>
                                      <p:to>
                                        <p:strVal val="visible"/>
                                      </p:to>
                                    </p:set>
                                    <p:anim calcmode="lin" valueType="num">
                                      <p:cBhvr additive="base">
                                        <p:cTn id="54"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4250"/>
                            </p:stCondLst>
                            <p:childTnLst>
                              <p:par>
                                <p:cTn id="57" presetID="49" presetClass="entr" presetSubtype="0" decel="10000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 calcmode="lin" valueType="num">
                                      <p:cBhvr>
                                        <p:cTn id="61" dur="500" fill="hold"/>
                                        <p:tgtEl>
                                          <p:spTgt spid="31"/>
                                        </p:tgtEl>
                                        <p:attrNameLst>
                                          <p:attrName>style.rotation</p:attrName>
                                        </p:attrNameLst>
                                      </p:cBhvr>
                                      <p:tavLst>
                                        <p:tav tm="0">
                                          <p:val>
                                            <p:fltVal val="360"/>
                                          </p:val>
                                        </p:tav>
                                        <p:tav tm="100000">
                                          <p:val>
                                            <p:fltVal val="0"/>
                                          </p:val>
                                        </p:tav>
                                      </p:tavLst>
                                    </p:anim>
                                    <p:animEffect transition="in" filter="fade">
                                      <p:cBhvr>
                                        <p:cTn id="62" dur="500"/>
                                        <p:tgtEl>
                                          <p:spTgt spid="31"/>
                                        </p:tgtEl>
                                      </p:cBhvr>
                                    </p:animEffect>
                                  </p:childTnLst>
                                </p:cTn>
                              </p:par>
                            </p:childTnLst>
                          </p:cTn>
                        </p:par>
                        <p:par>
                          <p:cTn id="63" fill="hold">
                            <p:stCondLst>
                              <p:cond delay="4750"/>
                            </p:stCondLst>
                            <p:childTnLst>
                              <p:par>
                                <p:cTn id="64" presetID="2" presetClass="entr" presetSubtype="4" decel="100000" fill="hold" grpId="0" nodeType="afterEffect">
                                  <p:stCondLst>
                                    <p:cond delay="25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00"/>
                                  </p:stCondLst>
                                  <p:childTnLst>
                                    <p:set>
                                      <p:cBhvr>
                                        <p:cTn id="69" dur="1" fill="hold">
                                          <p:stCondLst>
                                            <p:cond delay="0"/>
                                          </p:stCondLst>
                                        </p:cTn>
                                        <p:tgtEl>
                                          <p:spTgt spid="33">
                                            <p:txEl>
                                              <p:pRg st="0" end="0"/>
                                            </p:txEl>
                                          </p:spTgt>
                                        </p:tgtEl>
                                        <p:attrNameLst>
                                          <p:attrName>style.visibility</p:attrName>
                                        </p:attrNameLst>
                                      </p:cBhvr>
                                      <p:to>
                                        <p:strVal val="visible"/>
                                      </p:to>
                                    </p:set>
                                    <p:anim calcmode="lin" valueType="num">
                                      <p:cBhvr additive="base">
                                        <p:cTn id="7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5" grpId="0" animBg="1"/>
      <p:bldP spid="26" grpId="0" build="p">
        <p:tmplLst>
          <p:tmpl lvl="1">
            <p:tnLst>
              <p:par>
                <p:cTn presetID="2" presetClass="entr" presetSubtype="4" decel="10000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4" decel="100000" fill="hold" nodeType="after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Images - 4 Columns - Ta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150417" y="2767237"/>
            <a:ext cx="3456684" cy="3456386"/>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2" name="テキスト プレースホルダー 11"/>
          <p:cNvSpPr>
            <a:spLocks noGrp="1"/>
          </p:cNvSpPr>
          <p:nvPr>
            <p:ph type="body" sz="quarter" idx="14" hasCustomPrompt="1"/>
          </p:nvPr>
        </p:nvSpPr>
        <p:spPr>
          <a:xfrm>
            <a:off x="934376" y="6727676"/>
            <a:ext cx="3960785"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376" y="7375750"/>
            <a:ext cx="3960785"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9"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7"/>
          <p:cNvSpPr>
            <a:spLocks noGrp="1"/>
          </p:cNvSpPr>
          <p:nvPr>
            <p:ph type="body" sz="quarter" idx="28" hasCustomPrompt="1"/>
          </p:nvPr>
        </p:nvSpPr>
        <p:spPr>
          <a:xfrm>
            <a:off x="790347" y="2335189"/>
            <a:ext cx="11522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sp>
        <p:nvSpPr>
          <p:cNvPr id="36" name="図プレースホルダー 8"/>
          <p:cNvSpPr>
            <a:spLocks noGrp="1"/>
          </p:cNvSpPr>
          <p:nvPr>
            <p:ph type="pic" sz="quarter" idx="29" hasCustomPrompt="1"/>
          </p:nvPr>
        </p:nvSpPr>
        <p:spPr>
          <a:xfrm>
            <a:off x="5327244" y="2767238"/>
            <a:ext cx="3456684" cy="3456386"/>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37" name="テキスト プレースホルダー 11"/>
          <p:cNvSpPr>
            <a:spLocks noGrp="1"/>
          </p:cNvSpPr>
          <p:nvPr>
            <p:ph type="body" sz="quarter" idx="30" hasCustomPrompt="1"/>
          </p:nvPr>
        </p:nvSpPr>
        <p:spPr>
          <a:xfrm>
            <a:off x="5111201" y="6727678"/>
            <a:ext cx="3960785"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5111201" y="7375751"/>
            <a:ext cx="3960785"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9" name="テキスト プレースホルダー 7"/>
          <p:cNvSpPr>
            <a:spLocks noGrp="1"/>
          </p:cNvSpPr>
          <p:nvPr>
            <p:ph type="body" sz="quarter" idx="32" hasCustomPrompt="1"/>
          </p:nvPr>
        </p:nvSpPr>
        <p:spPr>
          <a:xfrm>
            <a:off x="4967174" y="2335189"/>
            <a:ext cx="11522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sp>
        <p:nvSpPr>
          <p:cNvPr id="40" name="図プレースホルダー 8"/>
          <p:cNvSpPr>
            <a:spLocks noGrp="1"/>
          </p:cNvSpPr>
          <p:nvPr>
            <p:ph type="pic" sz="quarter" idx="33" hasCustomPrompt="1"/>
          </p:nvPr>
        </p:nvSpPr>
        <p:spPr>
          <a:xfrm>
            <a:off x="9504071" y="2767237"/>
            <a:ext cx="3456684" cy="3456386"/>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41" name="テキスト プレースホルダー 11"/>
          <p:cNvSpPr>
            <a:spLocks noGrp="1"/>
          </p:cNvSpPr>
          <p:nvPr>
            <p:ph type="body" sz="quarter" idx="34" hasCustomPrompt="1"/>
          </p:nvPr>
        </p:nvSpPr>
        <p:spPr>
          <a:xfrm>
            <a:off x="9288029" y="6727676"/>
            <a:ext cx="3960785"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2" name="テキスト プレースホルダー 11"/>
          <p:cNvSpPr>
            <a:spLocks noGrp="1"/>
          </p:cNvSpPr>
          <p:nvPr>
            <p:ph type="body" sz="quarter" idx="35" hasCustomPrompt="1"/>
          </p:nvPr>
        </p:nvSpPr>
        <p:spPr>
          <a:xfrm>
            <a:off x="9288029" y="7375748"/>
            <a:ext cx="3960785"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3" name="テキスト プレースホルダー 7"/>
          <p:cNvSpPr>
            <a:spLocks noGrp="1"/>
          </p:cNvSpPr>
          <p:nvPr>
            <p:ph type="body" sz="quarter" idx="36" hasCustomPrompt="1"/>
          </p:nvPr>
        </p:nvSpPr>
        <p:spPr>
          <a:xfrm>
            <a:off x="9143999" y="2335187"/>
            <a:ext cx="11522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sp>
        <p:nvSpPr>
          <p:cNvPr id="44" name="図プレースホルダー 8"/>
          <p:cNvSpPr>
            <a:spLocks noGrp="1"/>
          </p:cNvSpPr>
          <p:nvPr>
            <p:ph type="pic" sz="quarter" idx="37" hasCustomPrompt="1"/>
          </p:nvPr>
        </p:nvSpPr>
        <p:spPr>
          <a:xfrm>
            <a:off x="13680897" y="2767237"/>
            <a:ext cx="3456684" cy="3456386"/>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45" name="テキスト プレースホルダー 11"/>
          <p:cNvSpPr>
            <a:spLocks noGrp="1"/>
          </p:cNvSpPr>
          <p:nvPr>
            <p:ph type="body" sz="quarter" idx="38" hasCustomPrompt="1"/>
          </p:nvPr>
        </p:nvSpPr>
        <p:spPr>
          <a:xfrm>
            <a:off x="13464854" y="6727676"/>
            <a:ext cx="3960785"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6" name="テキスト プレースホルダー 11"/>
          <p:cNvSpPr>
            <a:spLocks noGrp="1"/>
          </p:cNvSpPr>
          <p:nvPr>
            <p:ph type="body" sz="quarter" idx="39" hasCustomPrompt="1"/>
          </p:nvPr>
        </p:nvSpPr>
        <p:spPr>
          <a:xfrm>
            <a:off x="13464854" y="7375750"/>
            <a:ext cx="3960785"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7" name="テキスト プレースホルダー 7"/>
          <p:cNvSpPr>
            <a:spLocks noGrp="1"/>
          </p:cNvSpPr>
          <p:nvPr>
            <p:ph type="body" sz="quarter" idx="40" hasCustomPrompt="1"/>
          </p:nvPr>
        </p:nvSpPr>
        <p:spPr>
          <a:xfrm>
            <a:off x="13320827" y="2335189"/>
            <a:ext cx="11522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bg/>
                                          </p:spTgt>
                                        </p:tgtEl>
                                        <p:attrNameLst>
                                          <p:attrName>style.visibility</p:attrName>
                                        </p:attrNameLst>
                                      </p:cBhvr>
                                      <p:to>
                                        <p:strVal val="visible"/>
                                      </p:to>
                                    </p:set>
                                    <p:anim calcmode="lin" valueType="num">
                                      <p:cBhvr>
                                        <p:cTn id="11" dur="500" fill="hold"/>
                                        <p:tgtEl>
                                          <p:spTgt spid="9">
                                            <p:bg/>
                                          </p:spTgt>
                                        </p:tgtEl>
                                        <p:attrNameLst>
                                          <p:attrName>ppt_w</p:attrName>
                                        </p:attrNameLst>
                                      </p:cBhvr>
                                      <p:tavLst>
                                        <p:tav tm="0">
                                          <p:val>
                                            <p:fltVal val="0"/>
                                          </p:val>
                                        </p:tav>
                                        <p:tav tm="100000">
                                          <p:val>
                                            <p:strVal val="#ppt_w"/>
                                          </p:val>
                                        </p:tav>
                                      </p:tavLst>
                                    </p:anim>
                                    <p:anim calcmode="lin" valueType="num">
                                      <p:cBhvr>
                                        <p:cTn id="12" dur="500" fill="hold"/>
                                        <p:tgtEl>
                                          <p:spTgt spid="9">
                                            <p:bg/>
                                          </p:spTgt>
                                        </p:tgtEl>
                                        <p:attrNameLst>
                                          <p:attrName>ppt_h</p:attrName>
                                        </p:attrNameLst>
                                      </p:cBhvr>
                                      <p:tavLst>
                                        <p:tav tm="0">
                                          <p:val>
                                            <p:fltVal val="0"/>
                                          </p:val>
                                        </p:tav>
                                        <p:tav tm="100000">
                                          <p:val>
                                            <p:strVal val="#ppt_h"/>
                                          </p:val>
                                        </p:tav>
                                      </p:tavLst>
                                    </p:anim>
                                    <p:anim calcmode="lin" valueType="num">
                                      <p:cBhvr>
                                        <p:cTn id="13" dur="500" fill="hold"/>
                                        <p:tgtEl>
                                          <p:spTgt spid="9">
                                            <p:bg/>
                                          </p:spTgt>
                                        </p:tgtEl>
                                        <p:attrNameLst>
                                          <p:attrName>style.rotation</p:attrName>
                                        </p:attrNameLst>
                                      </p:cBhvr>
                                      <p:tavLst>
                                        <p:tav tm="0">
                                          <p:val>
                                            <p:fltVal val="360"/>
                                          </p:val>
                                        </p:tav>
                                        <p:tav tm="100000">
                                          <p:val>
                                            <p:fltVal val="0"/>
                                          </p:val>
                                        </p:tav>
                                      </p:tavLst>
                                    </p:anim>
                                    <p:animEffect transition="in" filter="fade">
                                      <p:cBhvr>
                                        <p:cTn id="14" dur="500"/>
                                        <p:tgtEl>
                                          <p:spTgt spid="9">
                                            <p:bg/>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20" dur="500"/>
                                        <p:tgtEl>
                                          <p:spTgt spid="9">
                                            <p:txEl>
                                              <p:pRg st="0" end="0"/>
                                            </p:txEl>
                                          </p:spTgt>
                                        </p:tgtEl>
                                      </p:cBhvr>
                                    </p:animEffect>
                                  </p:childTnLst>
                                </p:cTn>
                              </p:par>
                            </p:childTnLst>
                          </p:cTn>
                        </p:par>
                        <p:par>
                          <p:cTn id="21" fill="hold">
                            <p:stCondLst>
                              <p:cond delay="1000"/>
                            </p:stCondLst>
                            <p:childTnLst>
                              <p:par>
                                <p:cTn id="22" presetID="2" presetClass="entr" presetSubtype="4"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750"/>
                            </p:stCondLst>
                            <p:childTnLst>
                              <p:par>
                                <p:cTn id="31" presetID="49" presetClass="entr" presetSubtype="0" decel="100000" fill="hold" grpId="0" nodeType="afterEffect">
                                  <p:stCondLst>
                                    <p:cond delay="0"/>
                                  </p:stCondLst>
                                  <p:childTnLst>
                                    <p:set>
                                      <p:cBhvr>
                                        <p:cTn id="32" dur="1" fill="hold">
                                          <p:stCondLst>
                                            <p:cond delay="0"/>
                                          </p:stCondLst>
                                        </p:cTn>
                                        <p:tgtEl>
                                          <p:spTgt spid="8">
                                            <p:bg/>
                                          </p:spTgt>
                                        </p:tgtEl>
                                        <p:attrNameLst>
                                          <p:attrName>style.visibility</p:attrName>
                                        </p:attrNameLst>
                                      </p:cBhvr>
                                      <p:to>
                                        <p:strVal val="visible"/>
                                      </p:to>
                                    </p:set>
                                    <p:anim calcmode="lin" valueType="num">
                                      <p:cBhvr>
                                        <p:cTn id="33" dur="500" fill="hold"/>
                                        <p:tgtEl>
                                          <p:spTgt spid="8">
                                            <p:bg/>
                                          </p:spTgt>
                                        </p:tgtEl>
                                        <p:attrNameLst>
                                          <p:attrName>ppt_w</p:attrName>
                                        </p:attrNameLst>
                                      </p:cBhvr>
                                      <p:tavLst>
                                        <p:tav tm="0">
                                          <p:val>
                                            <p:fltVal val="0"/>
                                          </p:val>
                                        </p:tav>
                                        <p:tav tm="100000">
                                          <p:val>
                                            <p:strVal val="#ppt_w"/>
                                          </p:val>
                                        </p:tav>
                                      </p:tavLst>
                                    </p:anim>
                                    <p:anim calcmode="lin" valueType="num">
                                      <p:cBhvr>
                                        <p:cTn id="34" dur="500" fill="hold"/>
                                        <p:tgtEl>
                                          <p:spTgt spid="8">
                                            <p:bg/>
                                          </p:spTgt>
                                        </p:tgtEl>
                                        <p:attrNameLst>
                                          <p:attrName>ppt_h</p:attrName>
                                        </p:attrNameLst>
                                      </p:cBhvr>
                                      <p:tavLst>
                                        <p:tav tm="0">
                                          <p:val>
                                            <p:fltVal val="0"/>
                                          </p:val>
                                        </p:tav>
                                        <p:tav tm="100000">
                                          <p:val>
                                            <p:strVal val="#ppt_h"/>
                                          </p:val>
                                        </p:tav>
                                      </p:tavLst>
                                    </p:anim>
                                    <p:anim calcmode="lin" valueType="num">
                                      <p:cBhvr>
                                        <p:cTn id="35" dur="500" fill="hold"/>
                                        <p:tgtEl>
                                          <p:spTgt spid="8">
                                            <p:bg/>
                                          </p:spTgt>
                                        </p:tgtEl>
                                        <p:attrNameLst>
                                          <p:attrName>style.rotation</p:attrName>
                                        </p:attrNameLst>
                                      </p:cBhvr>
                                      <p:tavLst>
                                        <p:tav tm="0">
                                          <p:val>
                                            <p:fltVal val="360"/>
                                          </p:val>
                                        </p:tav>
                                        <p:tav tm="100000">
                                          <p:val>
                                            <p:fltVal val="0"/>
                                          </p:val>
                                        </p:tav>
                                      </p:tavLst>
                                    </p:anim>
                                    <p:animEffect transition="in" filter="fade">
                                      <p:cBhvr>
                                        <p:cTn id="36" dur="500"/>
                                        <p:tgtEl>
                                          <p:spTgt spid="8">
                                            <p:bg/>
                                          </p:spTgt>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1"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42" dur="500"/>
                                        <p:tgtEl>
                                          <p:spTgt spid="8">
                                            <p:txEl>
                                              <p:pRg st="0" end="0"/>
                                            </p:txEl>
                                          </p:spTgt>
                                        </p:tgtEl>
                                      </p:cBhvr>
                                    </p:animEffect>
                                  </p:childTnLst>
                                </p:cTn>
                              </p:par>
                            </p:childTnLst>
                          </p:cTn>
                        </p:par>
                        <p:par>
                          <p:cTn id="43" fill="hold">
                            <p:stCondLst>
                              <p:cond delay="2250"/>
                            </p:stCondLst>
                            <p:childTnLst>
                              <p:par>
                                <p:cTn id="44" presetID="49" presetClass="entr" presetSubtype="0" decel="100000" fill="hold" grpId="0" nodeType="afterEffect">
                                  <p:stCondLst>
                                    <p:cond delay="250"/>
                                  </p:stCondLst>
                                  <p:childTnLst>
                                    <p:set>
                                      <p:cBhvr>
                                        <p:cTn id="45" dur="1" fill="hold">
                                          <p:stCondLst>
                                            <p:cond delay="0"/>
                                          </p:stCondLst>
                                        </p:cTn>
                                        <p:tgtEl>
                                          <p:spTgt spid="36">
                                            <p:bg/>
                                          </p:spTgt>
                                        </p:tgtEl>
                                        <p:attrNameLst>
                                          <p:attrName>style.visibility</p:attrName>
                                        </p:attrNameLst>
                                      </p:cBhvr>
                                      <p:to>
                                        <p:strVal val="visible"/>
                                      </p:to>
                                    </p:set>
                                    <p:anim calcmode="lin" valueType="num">
                                      <p:cBhvr>
                                        <p:cTn id="46" dur="500" fill="hold"/>
                                        <p:tgtEl>
                                          <p:spTgt spid="36">
                                            <p:bg/>
                                          </p:spTgt>
                                        </p:tgtEl>
                                        <p:attrNameLst>
                                          <p:attrName>ppt_w</p:attrName>
                                        </p:attrNameLst>
                                      </p:cBhvr>
                                      <p:tavLst>
                                        <p:tav tm="0">
                                          <p:val>
                                            <p:fltVal val="0"/>
                                          </p:val>
                                        </p:tav>
                                        <p:tav tm="100000">
                                          <p:val>
                                            <p:strVal val="#ppt_w"/>
                                          </p:val>
                                        </p:tav>
                                      </p:tavLst>
                                    </p:anim>
                                    <p:anim calcmode="lin" valueType="num">
                                      <p:cBhvr>
                                        <p:cTn id="47" dur="500" fill="hold"/>
                                        <p:tgtEl>
                                          <p:spTgt spid="36">
                                            <p:bg/>
                                          </p:spTgt>
                                        </p:tgtEl>
                                        <p:attrNameLst>
                                          <p:attrName>ppt_h</p:attrName>
                                        </p:attrNameLst>
                                      </p:cBhvr>
                                      <p:tavLst>
                                        <p:tav tm="0">
                                          <p:val>
                                            <p:fltVal val="0"/>
                                          </p:val>
                                        </p:tav>
                                        <p:tav tm="100000">
                                          <p:val>
                                            <p:strVal val="#ppt_h"/>
                                          </p:val>
                                        </p:tav>
                                      </p:tavLst>
                                    </p:anim>
                                    <p:anim calcmode="lin" valueType="num">
                                      <p:cBhvr>
                                        <p:cTn id="48" dur="500" fill="hold"/>
                                        <p:tgtEl>
                                          <p:spTgt spid="36">
                                            <p:bg/>
                                          </p:spTgt>
                                        </p:tgtEl>
                                        <p:attrNameLst>
                                          <p:attrName>style.rotation</p:attrName>
                                        </p:attrNameLst>
                                      </p:cBhvr>
                                      <p:tavLst>
                                        <p:tav tm="0">
                                          <p:val>
                                            <p:fltVal val="360"/>
                                          </p:val>
                                        </p:tav>
                                        <p:tav tm="100000">
                                          <p:val>
                                            <p:fltVal val="0"/>
                                          </p:val>
                                        </p:tav>
                                      </p:tavLst>
                                    </p:anim>
                                    <p:animEffect transition="in" filter="fade">
                                      <p:cBhvr>
                                        <p:cTn id="49" dur="500"/>
                                        <p:tgtEl>
                                          <p:spTgt spid="36">
                                            <p:bg/>
                                          </p:spTgt>
                                        </p:tgtEl>
                                      </p:cBhvr>
                                    </p:animEffect>
                                  </p:childTnLst>
                                </p:cTn>
                              </p:par>
                              <p:par>
                                <p:cTn id="50" presetID="49" presetClass="entr" presetSubtype="0" decel="100000" fill="hold" grpId="0" nodeType="withEffect">
                                  <p:stCondLst>
                                    <p:cond delay="250"/>
                                  </p:stCondLst>
                                  <p:childTnLst>
                                    <p:set>
                                      <p:cBhvr>
                                        <p:cTn id="51" dur="1" fill="hold">
                                          <p:stCondLst>
                                            <p:cond delay="0"/>
                                          </p:stCondLst>
                                        </p:cTn>
                                        <p:tgtEl>
                                          <p:spTgt spid="36">
                                            <p:txEl>
                                              <p:pRg st="0" end="0"/>
                                            </p:txEl>
                                          </p:spTgt>
                                        </p:tgtEl>
                                        <p:attrNameLst>
                                          <p:attrName>style.visibility</p:attrName>
                                        </p:attrNameLst>
                                      </p:cBhvr>
                                      <p:to>
                                        <p:strVal val="visible"/>
                                      </p:to>
                                    </p:set>
                                    <p:anim calcmode="lin" valueType="num">
                                      <p:cBhvr>
                                        <p:cTn id="5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54" dur="500" fill="hold"/>
                                        <p:tgtEl>
                                          <p:spTgt spid="36">
                                            <p:txEl>
                                              <p:pRg st="0" end="0"/>
                                            </p:txEl>
                                          </p:spTgt>
                                        </p:tgtEl>
                                        <p:attrNameLst>
                                          <p:attrName>style.rotation</p:attrName>
                                        </p:attrNameLst>
                                      </p:cBhvr>
                                      <p:tavLst>
                                        <p:tav tm="0">
                                          <p:val>
                                            <p:fltVal val="360"/>
                                          </p:val>
                                        </p:tav>
                                        <p:tav tm="100000">
                                          <p:val>
                                            <p:fltVal val="0"/>
                                          </p:val>
                                        </p:tav>
                                      </p:tavLst>
                                    </p:anim>
                                    <p:animEffect transition="in" filter="fade">
                                      <p:cBhvr>
                                        <p:cTn id="55" dur="500"/>
                                        <p:tgtEl>
                                          <p:spTgt spid="36">
                                            <p:txEl>
                                              <p:pRg st="0" end="0"/>
                                            </p:txEl>
                                          </p:spTgt>
                                        </p:tgtEl>
                                      </p:cBhvr>
                                    </p:animEffect>
                                  </p:childTnLst>
                                </p:cTn>
                              </p:par>
                            </p:childTnLst>
                          </p:cTn>
                        </p:par>
                        <p:par>
                          <p:cTn id="56" fill="hold">
                            <p:stCondLst>
                              <p:cond delay="3000"/>
                            </p:stCondLst>
                            <p:childTnLst>
                              <p:par>
                                <p:cTn id="57" presetID="2" presetClass="entr" presetSubtype="4" decel="100000" fill="hold" grpId="0" nodeType="afterEffect">
                                  <p:stCondLst>
                                    <p:cond delay="250"/>
                                  </p:stCondLst>
                                  <p:childTnLst>
                                    <p:set>
                                      <p:cBhvr>
                                        <p:cTn id="58" dur="1" fill="hold">
                                          <p:stCondLst>
                                            <p:cond delay="0"/>
                                          </p:stCondLst>
                                        </p:cTn>
                                        <p:tgtEl>
                                          <p:spTgt spid="37">
                                            <p:txEl>
                                              <p:pRg st="0" end="0"/>
                                            </p:txEl>
                                          </p:spTgt>
                                        </p:tgtEl>
                                        <p:attrNameLst>
                                          <p:attrName>style.visibility</p:attrName>
                                        </p:attrNameLst>
                                      </p:cBhvr>
                                      <p:to>
                                        <p:strVal val="visible"/>
                                      </p:to>
                                    </p:set>
                                    <p:anim calcmode="lin" valueType="num">
                                      <p:cBhvr additive="base">
                                        <p:cTn id="59"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7">
                                            <p:txEl>
                                              <p:pRg st="0" end="0"/>
                                            </p:txEl>
                                          </p:spTgt>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38">
                                            <p:txEl>
                                              <p:pRg st="0" end="0"/>
                                            </p:txEl>
                                          </p:spTgt>
                                        </p:tgtEl>
                                        <p:attrNameLst>
                                          <p:attrName>style.visibility</p:attrName>
                                        </p:attrNameLst>
                                      </p:cBhvr>
                                      <p:to>
                                        <p:strVal val="visible"/>
                                      </p:to>
                                    </p:set>
                                    <p:anim calcmode="lin" valueType="num">
                                      <p:cBhvr additive="base">
                                        <p:cTn id="6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3750"/>
                            </p:stCondLst>
                            <p:childTnLst>
                              <p:par>
                                <p:cTn id="66" presetID="49" presetClass="entr" presetSubtype="0" decel="100000" fill="hold" grpId="0" nodeType="afterEffect">
                                  <p:stCondLst>
                                    <p:cond delay="0"/>
                                  </p:stCondLst>
                                  <p:childTnLst>
                                    <p:set>
                                      <p:cBhvr>
                                        <p:cTn id="67" dur="1" fill="hold">
                                          <p:stCondLst>
                                            <p:cond delay="0"/>
                                          </p:stCondLst>
                                        </p:cTn>
                                        <p:tgtEl>
                                          <p:spTgt spid="39">
                                            <p:bg/>
                                          </p:spTgt>
                                        </p:tgtEl>
                                        <p:attrNameLst>
                                          <p:attrName>style.visibility</p:attrName>
                                        </p:attrNameLst>
                                      </p:cBhvr>
                                      <p:to>
                                        <p:strVal val="visible"/>
                                      </p:to>
                                    </p:set>
                                    <p:anim calcmode="lin" valueType="num">
                                      <p:cBhvr>
                                        <p:cTn id="68" dur="500" fill="hold"/>
                                        <p:tgtEl>
                                          <p:spTgt spid="39">
                                            <p:bg/>
                                          </p:spTgt>
                                        </p:tgtEl>
                                        <p:attrNameLst>
                                          <p:attrName>ppt_w</p:attrName>
                                        </p:attrNameLst>
                                      </p:cBhvr>
                                      <p:tavLst>
                                        <p:tav tm="0">
                                          <p:val>
                                            <p:fltVal val="0"/>
                                          </p:val>
                                        </p:tav>
                                        <p:tav tm="100000">
                                          <p:val>
                                            <p:strVal val="#ppt_w"/>
                                          </p:val>
                                        </p:tav>
                                      </p:tavLst>
                                    </p:anim>
                                    <p:anim calcmode="lin" valueType="num">
                                      <p:cBhvr>
                                        <p:cTn id="69" dur="500" fill="hold"/>
                                        <p:tgtEl>
                                          <p:spTgt spid="39">
                                            <p:bg/>
                                          </p:spTgt>
                                        </p:tgtEl>
                                        <p:attrNameLst>
                                          <p:attrName>ppt_h</p:attrName>
                                        </p:attrNameLst>
                                      </p:cBhvr>
                                      <p:tavLst>
                                        <p:tav tm="0">
                                          <p:val>
                                            <p:fltVal val="0"/>
                                          </p:val>
                                        </p:tav>
                                        <p:tav tm="100000">
                                          <p:val>
                                            <p:strVal val="#ppt_h"/>
                                          </p:val>
                                        </p:tav>
                                      </p:tavLst>
                                    </p:anim>
                                    <p:anim calcmode="lin" valueType="num">
                                      <p:cBhvr>
                                        <p:cTn id="70" dur="500" fill="hold"/>
                                        <p:tgtEl>
                                          <p:spTgt spid="39">
                                            <p:bg/>
                                          </p:spTgt>
                                        </p:tgtEl>
                                        <p:attrNameLst>
                                          <p:attrName>style.rotation</p:attrName>
                                        </p:attrNameLst>
                                      </p:cBhvr>
                                      <p:tavLst>
                                        <p:tav tm="0">
                                          <p:val>
                                            <p:fltVal val="360"/>
                                          </p:val>
                                        </p:tav>
                                        <p:tav tm="100000">
                                          <p:val>
                                            <p:fltVal val="0"/>
                                          </p:val>
                                        </p:tav>
                                      </p:tavLst>
                                    </p:anim>
                                    <p:animEffect transition="in" filter="fade">
                                      <p:cBhvr>
                                        <p:cTn id="71" dur="500"/>
                                        <p:tgtEl>
                                          <p:spTgt spid="39">
                                            <p:bg/>
                                          </p:spTgt>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9">
                                            <p:txEl>
                                              <p:pRg st="0" end="0"/>
                                            </p:txEl>
                                          </p:spTgt>
                                        </p:tgtEl>
                                        <p:attrNameLst>
                                          <p:attrName>style.visibility</p:attrName>
                                        </p:attrNameLst>
                                      </p:cBhvr>
                                      <p:to>
                                        <p:strVal val="visible"/>
                                      </p:to>
                                    </p:set>
                                    <p:anim calcmode="lin" valueType="num">
                                      <p:cBhvr>
                                        <p:cTn id="74"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9">
                                            <p:txEl>
                                              <p:pRg st="0" end="0"/>
                                            </p:txEl>
                                          </p:spTgt>
                                        </p:tgtEl>
                                        <p:attrNameLst>
                                          <p:attrName>ppt_h</p:attrName>
                                        </p:attrNameLst>
                                      </p:cBhvr>
                                      <p:tavLst>
                                        <p:tav tm="0">
                                          <p:val>
                                            <p:fltVal val="0"/>
                                          </p:val>
                                        </p:tav>
                                        <p:tav tm="100000">
                                          <p:val>
                                            <p:strVal val="#ppt_h"/>
                                          </p:val>
                                        </p:tav>
                                      </p:tavLst>
                                    </p:anim>
                                    <p:anim calcmode="lin" valueType="num">
                                      <p:cBhvr>
                                        <p:cTn id="76" dur="500" fill="hold"/>
                                        <p:tgtEl>
                                          <p:spTgt spid="39">
                                            <p:txEl>
                                              <p:pRg st="0" end="0"/>
                                            </p:txEl>
                                          </p:spTgt>
                                        </p:tgtEl>
                                        <p:attrNameLst>
                                          <p:attrName>style.rotation</p:attrName>
                                        </p:attrNameLst>
                                      </p:cBhvr>
                                      <p:tavLst>
                                        <p:tav tm="0">
                                          <p:val>
                                            <p:fltVal val="360"/>
                                          </p:val>
                                        </p:tav>
                                        <p:tav tm="100000">
                                          <p:val>
                                            <p:fltVal val="0"/>
                                          </p:val>
                                        </p:tav>
                                      </p:tavLst>
                                    </p:anim>
                                    <p:animEffect transition="in" filter="fade">
                                      <p:cBhvr>
                                        <p:cTn id="77" dur="500"/>
                                        <p:tgtEl>
                                          <p:spTgt spid="39">
                                            <p:txEl>
                                              <p:pRg st="0" end="0"/>
                                            </p:txEl>
                                          </p:spTgt>
                                        </p:tgtEl>
                                      </p:cBhvr>
                                    </p:animEffect>
                                  </p:childTnLst>
                                </p:cTn>
                              </p:par>
                            </p:childTnLst>
                          </p:cTn>
                        </p:par>
                        <p:par>
                          <p:cTn id="78" fill="hold">
                            <p:stCondLst>
                              <p:cond delay="4250"/>
                            </p:stCondLst>
                            <p:childTnLst>
                              <p:par>
                                <p:cTn id="79" presetID="49" presetClass="entr" presetSubtype="0" decel="100000" fill="hold" grpId="0" nodeType="afterEffect">
                                  <p:stCondLst>
                                    <p:cond delay="250"/>
                                  </p:stCondLst>
                                  <p:childTnLst>
                                    <p:set>
                                      <p:cBhvr>
                                        <p:cTn id="80" dur="1" fill="hold">
                                          <p:stCondLst>
                                            <p:cond delay="0"/>
                                          </p:stCondLst>
                                        </p:cTn>
                                        <p:tgtEl>
                                          <p:spTgt spid="40">
                                            <p:bg/>
                                          </p:spTgt>
                                        </p:tgtEl>
                                        <p:attrNameLst>
                                          <p:attrName>style.visibility</p:attrName>
                                        </p:attrNameLst>
                                      </p:cBhvr>
                                      <p:to>
                                        <p:strVal val="visible"/>
                                      </p:to>
                                    </p:set>
                                    <p:anim calcmode="lin" valueType="num">
                                      <p:cBhvr>
                                        <p:cTn id="81" dur="500" fill="hold"/>
                                        <p:tgtEl>
                                          <p:spTgt spid="40">
                                            <p:bg/>
                                          </p:spTgt>
                                        </p:tgtEl>
                                        <p:attrNameLst>
                                          <p:attrName>ppt_w</p:attrName>
                                        </p:attrNameLst>
                                      </p:cBhvr>
                                      <p:tavLst>
                                        <p:tav tm="0">
                                          <p:val>
                                            <p:fltVal val="0"/>
                                          </p:val>
                                        </p:tav>
                                        <p:tav tm="100000">
                                          <p:val>
                                            <p:strVal val="#ppt_w"/>
                                          </p:val>
                                        </p:tav>
                                      </p:tavLst>
                                    </p:anim>
                                    <p:anim calcmode="lin" valueType="num">
                                      <p:cBhvr>
                                        <p:cTn id="82" dur="500" fill="hold"/>
                                        <p:tgtEl>
                                          <p:spTgt spid="40">
                                            <p:bg/>
                                          </p:spTgt>
                                        </p:tgtEl>
                                        <p:attrNameLst>
                                          <p:attrName>ppt_h</p:attrName>
                                        </p:attrNameLst>
                                      </p:cBhvr>
                                      <p:tavLst>
                                        <p:tav tm="0">
                                          <p:val>
                                            <p:fltVal val="0"/>
                                          </p:val>
                                        </p:tav>
                                        <p:tav tm="100000">
                                          <p:val>
                                            <p:strVal val="#ppt_h"/>
                                          </p:val>
                                        </p:tav>
                                      </p:tavLst>
                                    </p:anim>
                                    <p:anim calcmode="lin" valueType="num">
                                      <p:cBhvr>
                                        <p:cTn id="83" dur="500" fill="hold"/>
                                        <p:tgtEl>
                                          <p:spTgt spid="40">
                                            <p:bg/>
                                          </p:spTgt>
                                        </p:tgtEl>
                                        <p:attrNameLst>
                                          <p:attrName>style.rotation</p:attrName>
                                        </p:attrNameLst>
                                      </p:cBhvr>
                                      <p:tavLst>
                                        <p:tav tm="0">
                                          <p:val>
                                            <p:fltVal val="360"/>
                                          </p:val>
                                        </p:tav>
                                        <p:tav tm="100000">
                                          <p:val>
                                            <p:fltVal val="0"/>
                                          </p:val>
                                        </p:tav>
                                      </p:tavLst>
                                    </p:anim>
                                    <p:animEffect transition="in" filter="fade">
                                      <p:cBhvr>
                                        <p:cTn id="84" dur="500"/>
                                        <p:tgtEl>
                                          <p:spTgt spid="40">
                                            <p:bg/>
                                          </p:spTgt>
                                        </p:tgtEl>
                                      </p:cBhvr>
                                    </p:animEffect>
                                  </p:childTnLst>
                                </p:cTn>
                              </p:par>
                              <p:par>
                                <p:cTn id="85" presetID="49" presetClass="entr" presetSubtype="0" decel="100000" fill="hold" grpId="0" nodeType="withEffect">
                                  <p:stCondLst>
                                    <p:cond delay="250"/>
                                  </p:stCondLst>
                                  <p:childTnLst>
                                    <p:set>
                                      <p:cBhvr>
                                        <p:cTn id="86" dur="1" fill="hold">
                                          <p:stCondLst>
                                            <p:cond delay="0"/>
                                          </p:stCondLst>
                                        </p:cTn>
                                        <p:tgtEl>
                                          <p:spTgt spid="40">
                                            <p:txEl>
                                              <p:pRg st="0" end="0"/>
                                            </p:txEl>
                                          </p:spTgt>
                                        </p:tgtEl>
                                        <p:attrNameLst>
                                          <p:attrName>style.visibility</p:attrName>
                                        </p:attrNameLst>
                                      </p:cBhvr>
                                      <p:to>
                                        <p:strVal val="visible"/>
                                      </p:to>
                                    </p:set>
                                    <p:anim calcmode="lin" valueType="num">
                                      <p:cBhvr>
                                        <p:cTn id="87"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89" dur="5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90" dur="500"/>
                                        <p:tgtEl>
                                          <p:spTgt spid="40">
                                            <p:txEl>
                                              <p:pRg st="0" end="0"/>
                                            </p:txEl>
                                          </p:spTgt>
                                        </p:tgtEl>
                                      </p:cBhvr>
                                    </p:animEffect>
                                  </p:childTnLst>
                                </p:cTn>
                              </p:par>
                            </p:childTnLst>
                          </p:cTn>
                        </p:par>
                        <p:par>
                          <p:cTn id="91" fill="hold">
                            <p:stCondLst>
                              <p:cond delay="5000"/>
                            </p:stCondLst>
                            <p:childTnLst>
                              <p:par>
                                <p:cTn id="92" presetID="2" presetClass="entr" presetSubtype="4" decel="100000" fill="hold" grpId="0" nodeType="afterEffect">
                                  <p:stCondLst>
                                    <p:cond delay="250"/>
                                  </p:stCondLst>
                                  <p:childTnLst>
                                    <p:set>
                                      <p:cBhvr>
                                        <p:cTn id="93" dur="1" fill="hold">
                                          <p:stCondLst>
                                            <p:cond delay="0"/>
                                          </p:stCondLst>
                                        </p:cTn>
                                        <p:tgtEl>
                                          <p:spTgt spid="41">
                                            <p:txEl>
                                              <p:pRg st="0" end="0"/>
                                            </p:txEl>
                                          </p:spTgt>
                                        </p:tgtEl>
                                        <p:attrNameLst>
                                          <p:attrName>style.visibility</p:attrName>
                                        </p:attrNameLst>
                                      </p:cBhvr>
                                      <p:to>
                                        <p:strVal val="visible"/>
                                      </p:to>
                                    </p:set>
                                    <p:anim calcmode="lin" valueType="num">
                                      <p:cBhvr additive="base">
                                        <p:cTn id="94"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500"/>
                                  </p:stCondLst>
                                  <p:childTnLst>
                                    <p:set>
                                      <p:cBhvr>
                                        <p:cTn id="97" dur="1" fill="hold">
                                          <p:stCondLst>
                                            <p:cond delay="0"/>
                                          </p:stCondLst>
                                        </p:cTn>
                                        <p:tgtEl>
                                          <p:spTgt spid="42">
                                            <p:txEl>
                                              <p:pRg st="0" end="0"/>
                                            </p:txEl>
                                          </p:spTgt>
                                        </p:tgtEl>
                                        <p:attrNameLst>
                                          <p:attrName>style.visibility</p:attrName>
                                        </p:attrNameLst>
                                      </p:cBhvr>
                                      <p:to>
                                        <p:strVal val="visible"/>
                                      </p:to>
                                    </p:set>
                                    <p:anim calcmode="lin" valueType="num">
                                      <p:cBhvr additive="base">
                                        <p:cTn id="98"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100" fill="hold">
                            <p:stCondLst>
                              <p:cond delay="5750"/>
                            </p:stCondLst>
                            <p:childTnLst>
                              <p:par>
                                <p:cTn id="101" presetID="49" presetClass="entr" presetSubtype="0" decel="100000" fill="hold" grpId="0" nodeType="afterEffect">
                                  <p:stCondLst>
                                    <p:cond delay="0"/>
                                  </p:stCondLst>
                                  <p:childTnLst>
                                    <p:set>
                                      <p:cBhvr>
                                        <p:cTn id="102" dur="1" fill="hold">
                                          <p:stCondLst>
                                            <p:cond delay="0"/>
                                          </p:stCondLst>
                                        </p:cTn>
                                        <p:tgtEl>
                                          <p:spTgt spid="43">
                                            <p:bg/>
                                          </p:spTgt>
                                        </p:tgtEl>
                                        <p:attrNameLst>
                                          <p:attrName>style.visibility</p:attrName>
                                        </p:attrNameLst>
                                      </p:cBhvr>
                                      <p:to>
                                        <p:strVal val="visible"/>
                                      </p:to>
                                    </p:set>
                                    <p:anim calcmode="lin" valueType="num">
                                      <p:cBhvr>
                                        <p:cTn id="103" dur="500" fill="hold"/>
                                        <p:tgtEl>
                                          <p:spTgt spid="43">
                                            <p:bg/>
                                          </p:spTgt>
                                        </p:tgtEl>
                                        <p:attrNameLst>
                                          <p:attrName>ppt_w</p:attrName>
                                        </p:attrNameLst>
                                      </p:cBhvr>
                                      <p:tavLst>
                                        <p:tav tm="0">
                                          <p:val>
                                            <p:fltVal val="0"/>
                                          </p:val>
                                        </p:tav>
                                        <p:tav tm="100000">
                                          <p:val>
                                            <p:strVal val="#ppt_w"/>
                                          </p:val>
                                        </p:tav>
                                      </p:tavLst>
                                    </p:anim>
                                    <p:anim calcmode="lin" valueType="num">
                                      <p:cBhvr>
                                        <p:cTn id="104" dur="500" fill="hold"/>
                                        <p:tgtEl>
                                          <p:spTgt spid="43">
                                            <p:bg/>
                                          </p:spTgt>
                                        </p:tgtEl>
                                        <p:attrNameLst>
                                          <p:attrName>ppt_h</p:attrName>
                                        </p:attrNameLst>
                                      </p:cBhvr>
                                      <p:tavLst>
                                        <p:tav tm="0">
                                          <p:val>
                                            <p:fltVal val="0"/>
                                          </p:val>
                                        </p:tav>
                                        <p:tav tm="100000">
                                          <p:val>
                                            <p:strVal val="#ppt_h"/>
                                          </p:val>
                                        </p:tav>
                                      </p:tavLst>
                                    </p:anim>
                                    <p:anim calcmode="lin" valueType="num">
                                      <p:cBhvr>
                                        <p:cTn id="105" dur="500" fill="hold"/>
                                        <p:tgtEl>
                                          <p:spTgt spid="43">
                                            <p:bg/>
                                          </p:spTgt>
                                        </p:tgtEl>
                                        <p:attrNameLst>
                                          <p:attrName>style.rotation</p:attrName>
                                        </p:attrNameLst>
                                      </p:cBhvr>
                                      <p:tavLst>
                                        <p:tav tm="0">
                                          <p:val>
                                            <p:fltVal val="360"/>
                                          </p:val>
                                        </p:tav>
                                        <p:tav tm="100000">
                                          <p:val>
                                            <p:fltVal val="0"/>
                                          </p:val>
                                        </p:tav>
                                      </p:tavLst>
                                    </p:anim>
                                    <p:animEffect transition="in" filter="fade">
                                      <p:cBhvr>
                                        <p:cTn id="106" dur="500"/>
                                        <p:tgtEl>
                                          <p:spTgt spid="43">
                                            <p:bg/>
                                          </p:spTgt>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43">
                                            <p:txEl>
                                              <p:pRg st="0" end="0"/>
                                            </p:txEl>
                                          </p:spTgt>
                                        </p:tgtEl>
                                        <p:attrNameLst>
                                          <p:attrName>style.visibility</p:attrName>
                                        </p:attrNameLst>
                                      </p:cBhvr>
                                      <p:to>
                                        <p:strVal val="visible"/>
                                      </p:to>
                                    </p:set>
                                    <p:anim calcmode="lin" valueType="num">
                                      <p:cBhvr>
                                        <p:cTn id="109"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111"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112" dur="500"/>
                                        <p:tgtEl>
                                          <p:spTgt spid="43">
                                            <p:txEl>
                                              <p:pRg st="0" end="0"/>
                                            </p:txEl>
                                          </p:spTgt>
                                        </p:tgtEl>
                                      </p:cBhvr>
                                    </p:animEffect>
                                  </p:childTnLst>
                                </p:cTn>
                              </p:par>
                            </p:childTnLst>
                          </p:cTn>
                        </p:par>
                        <p:par>
                          <p:cTn id="113" fill="hold">
                            <p:stCondLst>
                              <p:cond delay="6250"/>
                            </p:stCondLst>
                            <p:childTnLst>
                              <p:par>
                                <p:cTn id="114" presetID="49" presetClass="entr" presetSubtype="0" decel="100000" fill="hold" grpId="0" nodeType="afterEffect">
                                  <p:stCondLst>
                                    <p:cond delay="250"/>
                                  </p:stCondLst>
                                  <p:childTnLst>
                                    <p:set>
                                      <p:cBhvr>
                                        <p:cTn id="115" dur="1" fill="hold">
                                          <p:stCondLst>
                                            <p:cond delay="0"/>
                                          </p:stCondLst>
                                        </p:cTn>
                                        <p:tgtEl>
                                          <p:spTgt spid="44">
                                            <p:bg/>
                                          </p:spTgt>
                                        </p:tgtEl>
                                        <p:attrNameLst>
                                          <p:attrName>style.visibility</p:attrName>
                                        </p:attrNameLst>
                                      </p:cBhvr>
                                      <p:to>
                                        <p:strVal val="visible"/>
                                      </p:to>
                                    </p:set>
                                    <p:anim calcmode="lin" valueType="num">
                                      <p:cBhvr>
                                        <p:cTn id="116" dur="500" fill="hold"/>
                                        <p:tgtEl>
                                          <p:spTgt spid="44">
                                            <p:bg/>
                                          </p:spTgt>
                                        </p:tgtEl>
                                        <p:attrNameLst>
                                          <p:attrName>ppt_w</p:attrName>
                                        </p:attrNameLst>
                                      </p:cBhvr>
                                      <p:tavLst>
                                        <p:tav tm="0">
                                          <p:val>
                                            <p:fltVal val="0"/>
                                          </p:val>
                                        </p:tav>
                                        <p:tav tm="100000">
                                          <p:val>
                                            <p:strVal val="#ppt_w"/>
                                          </p:val>
                                        </p:tav>
                                      </p:tavLst>
                                    </p:anim>
                                    <p:anim calcmode="lin" valueType="num">
                                      <p:cBhvr>
                                        <p:cTn id="117" dur="500" fill="hold"/>
                                        <p:tgtEl>
                                          <p:spTgt spid="44">
                                            <p:bg/>
                                          </p:spTgt>
                                        </p:tgtEl>
                                        <p:attrNameLst>
                                          <p:attrName>ppt_h</p:attrName>
                                        </p:attrNameLst>
                                      </p:cBhvr>
                                      <p:tavLst>
                                        <p:tav tm="0">
                                          <p:val>
                                            <p:fltVal val="0"/>
                                          </p:val>
                                        </p:tav>
                                        <p:tav tm="100000">
                                          <p:val>
                                            <p:strVal val="#ppt_h"/>
                                          </p:val>
                                        </p:tav>
                                      </p:tavLst>
                                    </p:anim>
                                    <p:anim calcmode="lin" valueType="num">
                                      <p:cBhvr>
                                        <p:cTn id="118" dur="500" fill="hold"/>
                                        <p:tgtEl>
                                          <p:spTgt spid="44">
                                            <p:bg/>
                                          </p:spTgt>
                                        </p:tgtEl>
                                        <p:attrNameLst>
                                          <p:attrName>style.rotation</p:attrName>
                                        </p:attrNameLst>
                                      </p:cBhvr>
                                      <p:tavLst>
                                        <p:tav tm="0">
                                          <p:val>
                                            <p:fltVal val="360"/>
                                          </p:val>
                                        </p:tav>
                                        <p:tav tm="100000">
                                          <p:val>
                                            <p:fltVal val="0"/>
                                          </p:val>
                                        </p:tav>
                                      </p:tavLst>
                                    </p:anim>
                                    <p:animEffect transition="in" filter="fade">
                                      <p:cBhvr>
                                        <p:cTn id="119" dur="500"/>
                                        <p:tgtEl>
                                          <p:spTgt spid="44">
                                            <p:bg/>
                                          </p:spTgt>
                                        </p:tgtEl>
                                      </p:cBhvr>
                                    </p:animEffect>
                                  </p:childTnLst>
                                </p:cTn>
                              </p:par>
                              <p:par>
                                <p:cTn id="120" presetID="49" presetClass="entr" presetSubtype="0" decel="100000" fill="hold" grpId="0" nodeType="withEffect">
                                  <p:stCondLst>
                                    <p:cond delay="250"/>
                                  </p:stCondLst>
                                  <p:childTnLst>
                                    <p:set>
                                      <p:cBhvr>
                                        <p:cTn id="121" dur="1" fill="hold">
                                          <p:stCondLst>
                                            <p:cond delay="0"/>
                                          </p:stCondLst>
                                        </p:cTn>
                                        <p:tgtEl>
                                          <p:spTgt spid="44">
                                            <p:txEl>
                                              <p:pRg st="0" end="0"/>
                                            </p:txEl>
                                          </p:spTgt>
                                        </p:tgtEl>
                                        <p:attrNameLst>
                                          <p:attrName>style.visibility</p:attrName>
                                        </p:attrNameLst>
                                      </p:cBhvr>
                                      <p:to>
                                        <p:strVal val="visible"/>
                                      </p:to>
                                    </p:set>
                                    <p:anim calcmode="lin" valueType="num">
                                      <p:cBhvr>
                                        <p:cTn id="122"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44">
                                            <p:txEl>
                                              <p:pRg st="0" end="0"/>
                                            </p:txEl>
                                          </p:spTgt>
                                        </p:tgtEl>
                                        <p:attrNameLst>
                                          <p:attrName>ppt_h</p:attrName>
                                        </p:attrNameLst>
                                      </p:cBhvr>
                                      <p:tavLst>
                                        <p:tav tm="0">
                                          <p:val>
                                            <p:fltVal val="0"/>
                                          </p:val>
                                        </p:tav>
                                        <p:tav tm="100000">
                                          <p:val>
                                            <p:strVal val="#ppt_h"/>
                                          </p:val>
                                        </p:tav>
                                      </p:tavLst>
                                    </p:anim>
                                    <p:anim calcmode="lin" valueType="num">
                                      <p:cBhvr>
                                        <p:cTn id="124" dur="500" fill="hold"/>
                                        <p:tgtEl>
                                          <p:spTgt spid="44">
                                            <p:txEl>
                                              <p:pRg st="0" end="0"/>
                                            </p:txEl>
                                          </p:spTgt>
                                        </p:tgtEl>
                                        <p:attrNameLst>
                                          <p:attrName>style.rotation</p:attrName>
                                        </p:attrNameLst>
                                      </p:cBhvr>
                                      <p:tavLst>
                                        <p:tav tm="0">
                                          <p:val>
                                            <p:fltVal val="360"/>
                                          </p:val>
                                        </p:tav>
                                        <p:tav tm="100000">
                                          <p:val>
                                            <p:fltVal val="0"/>
                                          </p:val>
                                        </p:tav>
                                      </p:tavLst>
                                    </p:anim>
                                    <p:animEffect transition="in" filter="fade">
                                      <p:cBhvr>
                                        <p:cTn id="125" dur="500"/>
                                        <p:tgtEl>
                                          <p:spTgt spid="44">
                                            <p:txEl>
                                              <p:pRg st="0" end="0"/>
                                            </p:txEl>
                                          </p:spTgt>
                                        </p:tgtEl>
                                      </p:cBhvr>
                                    </p:animEffect>
                                  </p:childTnLst>
                                </p:cTn>
                              </p:par>
                            </p:childTnLst>
                          </p:cTn>
                        </p:par>
                        <p:par>
                          <p:cTn id="126" fill="hold">
                            <p:stCondLst>
                              <p:cond delay="7000"/>
                            </p:stCondLst>
                            <p:childTnLst>
                              <p:par>
                                <p:cTn id="127" presetID="2" presetClass="entr" presetSubtype="4" decel="100000" fill="hold" grpId="0" nodeType="afterEffect">
                                  <p:stCondLst>
                                    <p:cond delay="250"/>
                                  </p:stCondLst>
                                  <p:childTnLst>
                                    <p:set>
                                      <p:cBhvr>
                                        <p:cTn id="128" dur="1" fill="hold">
                                          <p:stCondLst>
                                            <p:cond delay="0"/>
                                          </p:stCondLst>
                                        </p:cTn>
                                        <p:tgtEl>
                                          <p:spTgt spid="45">
                                            <p:txEl>
                                              <p:pRg st="0" end="0"/>
                                            </p:txEl>
                                          </p:spTgt>
                                        </p:tgtEl>
                                        <p:attrNameLst>
                                          <p:attrName>style.visibility</p:attrName>
                                        </p:attrNameLst>
                                      </p:cBhvr>
                                      <p:to>
                                        <p:strVal val="visible"/>
                                      </p:to>
                                    </p:set>
                                    <p:anim calcmode="lin" valueType="num">
                                      <p:cBhvr additive="base">
                                        <p:cTn id="129"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131" presetID="2" presetClass="entr" presetSubtype="4" decel="100000" fill="hold" grpId="0" nodeType="withEffect">
                                  <p:stCondLst>
                                    <p:cond delay="500"/>
                                  </p:stCondLst>
                                  <p:childTnLst>
                                    <p:set>
                                      <p:cBhvr>
                                        <p:cTn id="132" dur="1" fill="hold">
                                          <p:stCondLst>
                                            <p:cond delay="0"/>
                                          </p:stCondLst>
                                        </p:cTn>
                                        <p:tgtEl>
                                          <p:spTgt spid="46">
                                            <p:txEl>
                                              <p:pRg st="0" end="0"/>
                                            </p:txEl>
                                          </p:spTgt>
                                        </p:tgtEl>
                                        <p:attrNameLst>
                                          <p:attrName>style.visibility</p:attrName>
                                        </p:attrNameLst>
                                      </p:cBhvr>
                                      <p:to>
                                        <p:strVal val="visible"/>
                                      </p:to>
                                    </p:set>
                                    <p:anim calcmode="lin" valueType="num">
                                      <p:cBhvr additive="base">
                                        <p:cTn id="133"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par>
                          <p:cTn id="135" fill="hold">
                            <p:stCondLst>
                              <p:cond delay="7750"/>
                            </p:stCondLst>
                            <p:childTnLst>
                              <p:par>
                                <p:cTn id="136" presetID="49" presetClass="entr" presetSubtype="0" decel="100000" fill="hold" grpId="0" nodeType="afterEffect">
                                  <p:stCondLst>
                                    <p:cond delay="0"/>
                                  </p:stCondLst>
                                  <p:childTnLst>
                                    <p:set>
                                      <p:cBhvr>
                                        <p:cTn id="137" dur="1" fill="hold">
                                          <p:stCondLst>
                                            <p:cond delay="0"/>
                                          </p:stCondLst>
                                        </p:cTn>
                                        <p:tgtEl>
                                          <p:spTgt spid="47">
                                            <p:bg/>
                                          </p:spTgt>
                                        </p:tgtEl>
                                        <p:attrNameLst>
                                          <p:attrName>style.visibility</p:attrName>
                                        </p:attrNameLst>
                                      </p:cBhvr>
                                      <p:to>
                                        <p:strVal val="visible"/>
                                      </p:to>
                                    </p:set>
                                    <p:anim calcmode="lin" valueType="num">
                                      <p:cBhvr>
                                        <p:cTn id="138" dur="500" fill="hold"/>
                                        <p:tgtEl>
                                          <p:spTgt spid="47">
                                            <p:bg/>
                                          </p:spTgt>
                                        </p:tgtEl>
                                        <p:attrNameLst>
                                          <p:attrName>ppt_w</p:attrName>
                                        </p:attrNameLst>
                                      </p:cBhvr>
                                      <p:tavLst>
                                        <p:tav tm="0">
                                          <p:val>
                                            <p:fltVal val="0"/>
                                          </p:val>
                                        </p:tav>
                                        <p:tav tm="100000">
                                          <p:val>
                                            <p:strVal val="#ppt_w"/>
                                          </p:val>
                                        </p:tav>
                                      </p:tavLst>
                                    </p:anim>
                                    <p:anim calcmode="lin" valueType="num">
                                      <p:cBhvr>
                                        <p:cTn id="139" dur="500" fill="hold"/>
                                        <p:tgtEl>
                                          <p:spTgt spid="47">
                                            <p:bg/>
                                          </p:spTgt>
                                        </p:tgtEl>
                                        <p:attrNameLst>
                                          <p:attrName>ppt_h</p:attrName>
                                        </p:attrNameLst>
                                      </p:cBhvr>
                                      <p:tavLst>
                                        <p:tav tm="0">
                                          <p:val>
                                            <p:fltVal val="0"/>
                                          </p:val>
                                        </p:tav>
                                        <p:tav tm="100000">
                                          <p:val>
                                            <p:strVal val="#ppt_h"/>
                                          </p:val>
                                        </p:tav>
                                      </p:tavLst>
                                    </p:anim>
                                    <p:anim calcmode="lin" valueType="num">
                                      <p:cBhvr>
                                        <p:cTn id="140" dur="500" fill="hold"/>
                                        <p:tgtEl>
                                          <p:spTgt spid="47">
                                            <p:bg/>
                                          </p:spTgt>
                                        </p:tgtEl>
                                        <p:attrNameLst>
                                          <p:attrName>style.rotation</p:attrName>
                                        </p:attrNameLst>
                                      </p:cBhvr>
                                      <p:tavLst>
                                        <p:tav tm="0">
                                          <p:val>
                                            <p:fltVal val="360"/>
                                          </p:val>
                                        </p:tav>
                                        <p:tav tm="100000">
                                          <p:val>
                                            <p:fltVal val="0"/>
                                          </p:val>
                                        </p:tav>
                                      </p:tavLst>
                                    </p:anim>
                                    <p:animEffect transition="in" filter="fade">
                                      <p:cBhvr>
                                        <p:cTn id="141" dur="500"/>
                                        <p:tgtEl>
                                          <p:spTgt spid="47">
                                            <p:bg/>
                                          </p:spTgt>
                                        </p:tgtEl>
                                      </p:cBhvr>
                                    </p:animEffect>
                                  </p:childTnLst>
                                </p:cTn>
                              </p:par>
                              <p:par>
                                <p:cTn id="142" presetID="49" presetClass="entr" presetSubtype="0" decel="100000" fill="hold" grpId="0" nodeType="withEffect">
                                  <p:stCondLst>
                                    <p:cond delay="0"/>
                                  </p:stCondLst>
                                  <p:childTnLst>
                                    <p:set>
                                      <p:cBhvr>
                                        <p:cTn id="143" dur="1" fill="hold">
                                          <p:stCondLst>
                                            <p:cond delay="0"/>
                                          </p:stCondLst>
                                        </p:cTn>
                                        <p:tgtEl>
                                          <p:spTgt spid="47">
                                            <p:txEl>
                                              <p:pRg st="0" end="0"/>
                                            </p:txEl>
                                          </p:spTgt>
                                        </p:tgtEl>
                                        <p:attrNameLst>
                                          <p:attrName>style.visibility</p:attrName>
                                        </p:attrNameLst>
                                      </p:cBhvr>
                                      <p:to>
                                        <p:strVal val="visible"/>
                                      </p:to>
                                    </p:set>
                                    <p:anim calcmode="lin" valueType="num">
                                      <p:cBhvr>
                                        <p:cTn id="144"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45"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46"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4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8"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Lst>
      </p:bldP>
      <p:bldP spid="36" grpId="0" build="allAtOnce" animBg="1"/>
      <p:bldP spid="37" grpId="0" build="p">
        <p:tmplLst>
          <p:tmpl lvl="1">
            <p:tnLst>
              <p:par>
                <p:cTn presetID="2" presetClass="entr" presetSubtype="4"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Lst>
      </p:bldP>
      <p:bldP spid="40" grpId="0" build="allAtOnce" animBg="1"/>
      <p:bldP spid="41" grpId="0" build="p">
        <p:tmplLst>
          <p:tmpl lvl="1">
            <p:tnLst>
              <p:par>
                <p:cTn presetID="2" presetClass="entr" presetSubtype="4"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build="allAtOnce" animBg="1"/>
      <p:bldP spid="45" grpId="0" build="p">
        <p:tmplLst>
          <p:tmpl lvl="1">
            <p:tnLst>
              <p:par>
                <p:cTn presetID="2" presetClass="entr" presetSubtype="4" decel="100000" fill="hold" nodeType="after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4"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582505" y="2479207"/>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9"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36" name="図プレースホルダー 8"/>
          <p:cNvSpPr>
            <a:spLocks noGrp="1"/>
          </p:cNvSpPr>
          <p:nvPr>
            <p:ph type="pic" sz="quarter" idx="29" hasCustomPrompt="1"/>
          </p:nvPr>
        </p:nvSpPr>
        <p:spPr>
          <a:xfrm>
            <a:off x="5759331" y="2479207"/>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40" name="図プレースホルダー 8"/>
          <p:cNvSpPr>
            <a:spLocks noGrp="1"/>
          </p:cNvSpPr>
          <p:nvPr>
            <p:ph type="pic" sz="quarter" idx="33" hasCustomPrompt="1"/>
          </p:nvPr>
        </p:nvSpPr>
        <p:spPr>
          <a:xfrm>
            <a:off x="9936158" y="2479205"/>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44" name="図プレースホルダー 8"/>
          <p:cNvSpPr>
            <a:spLocks noGrp="1"/>
          </p:cNvSpPr>
          <p:nvPr>
            <p:ph type="pic" sz="quarter" idx="37" hasCustomPrompt="1"/>
          </p:nvPr>
        </p:nvSpPr>
        <p:spPr>
          <a:xfrm>
            <a:off x="14112984" y="2479207"/>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3" name="図プレースホルダー 8"/>
          <p:cNvSpPr>
            <a:spLocks noGrp="1"/>
          </p:cNvSpPr>
          <p:nvPr>
            <p:ph type="pic" sz="quarter" idx="38" hasCustomPrompt="1"/>
          </p:nvPr>
        </p:nvSpPr>
        <p:spPr>
          <a:xfrm>
            <a:off x="1582505" y="6223624"/>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4" name="図プレースホルダー 8"/>
          <p:cNvSpPr>
            <a:spLocks noGrp="1"/>
          </p:cNvSpPr>
          <p:nvPr>
            <p:ph type="pic" sz="quarter" idx="39" hasCustomPrompt="1"/>
          </p:nvPr>
        </p:nvSpPr>
        <p:spPr>
          <a:xfrm>
            <a:off x="5759331" y="6223624"/>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5" name="図プレースホルダー 8"/>
          <p:cNvSpPr>
            <a:spLocks noGrp="1"/>
          </p:cNvSpPr>
          <p:nvPr>
            <p:ph type="pic" sz="quarter" idx="40" hasCustomPrompt="1"/>
          </p:nvPr>
        </p:nvSpPr>
        <p:spPr>
          <a:xfrm>
            <a:off x="9936158" y="6223622"/>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6" name="図プレースホルダー 8"/>
          <p:cNvSpPr>
            <a:spLocks noGrp="1"/>
          </p:cNvSpPr>
          <p:nvPr>
            <p:ph type="pic" sz="quarter" idx="41" hasCustomPrompt="1"/>
          </p:nvPr>
        </p:nvSpPr>
        <p:spPr>
          <a:xfrm>
            <a:off x="14112984" y="6223624"/>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7" name="テキスト プレースホルダー 11"/>
          <p:cNvSpPr>
            <a:spLocks noGrp="1"/>
          </p:cNvSpPr>
          <p:nvPr>
            <p:ph type="body" sz="quarter" idx="14" hasCustomPrompt="1"/>
          </p:nvPr>
        </p:nvSpPr>
        <p:spPr>
          <a:xfrm>
            <a:off x="1222433" y="5143501"/>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28" name="テキスト プレースホルダー 11"/>
          <p:cNvSpPr>
            <a:spLocks noGrp="1"/>
          </p:cNvSpPr>
          <p:nvPr>
            <p:ph type="body" sz="quarter" idx="42" hasCustomPrompt="1"/>
          </p:nvPr>
        </p:nvSpPr>
        <p:spPr>
          <a:xfrm>
            <a:off x="5373233" y="5143501"/>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43" hasCustomPrompt="1"/>
          </p:nvPr>
        </p:nvSpPr>
        <p:spPr>
          <a:xfrm>
            <a:off x="9648101" y="5143501"/>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13798899" y="5143501"/>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1222433" y="8815909"/>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6" hasCustomPrompt="1"/>
          </p:nvPr>
        </p:nvSpPr>
        <p:spPr>
          <a:xfrm>
            <a:off x="5373233" y="8815909"/>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47" hasCustomPrompt="1"/>
          </p:nvPr>
        </p:nvSpPr>
        <p:spPr>
          <a:xfrm>
            <a:off x="9648101" y="8815909"/>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48" hasCustomPrompt="1"/>
          </p:nvPr>
        </p:nvSpPr>
        <p:spPr>
          <a:xfrm>
            <a:off x="13798899" y="8815909"/>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360"/>
                                          </p:val>
                                        </p:tav>
                                        <p:tav tm="100000">
                                          <p:val>
                                            <p:fltVal val="0"/>
                                          </p:val>
                                        </p:tav>
                                      </p:tavLst>
                                    </p:anim>
                                    <p:animEffect transition="in" filter="fade">
                                      <p:cBhvr>
                                        <p:cTn id="24" dur="500"/>
                                        <p:tgtEl>
                                          <p:spTgt spid="36"/>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500"/>
                                        <p:tgtEl>
                                          <p:spTgt spid="28">
                                            <p:txEl>
                                              <p:pRg st="0" end="0"/>
                                            </p:txEl>
                                          </p:spTgt>
                                        </p:tgtEl>
                                      </p:cBhvr>
                                    </p:animEffect>
                                  </p:childTnLst>
                                </p:cTn>
                              </p:par>
                            </p:childTnLst>
                          </p:cTn>
                        </p:par>
                        <p:par>
                          <p:cTn id="28" fill="hold">
                            <p:stCondLst>
                              <p:cond delay="1500"/>
                            </p:stCondLst>
                            <p:childTnLst>
                              <p:par>
                                <p:cTn id="29" presetID="49" presetClass="entr" presetSubtype="0" decel="10000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 calcmode="lin" valueType="num">
                                      <p:cBhvr>
                                        <p:cTn id="33" dur="500" fill="hold"/>
                                        <p:tgtEl>
                                          <p:spTgt spid="40"/>
                                        </p:tgtEl>
                                        <p:attrNameLst>
                                          <p:attrName>style.rotation</p:attrName>
                                        </p:attrNameLst>
                                      </p:cBhvr>
                                      <p:tavLst>
                                        <p:tav tm="0">
                                          <p:val>
                                            <p:fltVal val="360"/>
                                          </p:val>
                                        </p:tav>
                                        <p:tav tm="100000">
                                          <p:val>
                                            <p:fltVal val="0"/>
                                          </p:val>
                                        </p:tav>
                                      </p:tavLst>
                                    </p:anim>
                                    <p:animEffect transition="in" filter="fade">
                                      <p:cBhvr>
                                        <p:cTn id="34" dur="500"/>
                                        <p:tgtEl>
                                          <p:spTgt spid="4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000"/>
                            </p:stCondLst>
                            <p:childTnLst>
                              <p:par>
                                <p:cTn id="39" presetID="49" presetClass="entr" presetSubtype="0" decel="10000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 calcmode="lin" valueType="num">
                                      <p:cBhvr>
                                        <p:cTn id="43" dur="500" fill="hold"/>
                                        <p:tgtEl>
                                          <p:spTgt spid="44"/>
                                        </p:tgtEl>
                                        <p:attrNameLst>
                                          <p:attrName>style.rotation</p:attrName>
                                        </p:attrNameLst>
                                      </p:cBhvr>
                                      <p:tavLst>
                                        <p:tav tm="0">
                                          <p:val>
                                            <p:fltVal val="360"/>
                                          </p:val>
                                        </p:tav>
                                        <p:tav tm="100000">
                                          <p:val>
                                            <p:fltVal val="0"/>
                                          </p:val>
                                        </p:tav>
                                      </p:tavLst>
                                    </p:anim>
                                    <p:animEffect transition="in" filter="fade">
                                      <p:cBhvr>
                                        <p:cTn id="44" dur="500"/>
                                        <p:tgtEl>
                                          <p:spTgt spid="44"/>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par>
                          <p:cTn id="48" fill="hold">
                            <p:stCondLst>
                              <p:cond delay="2500"/>
                            </p:stCondLst>
                            <p:childTnLst>
                              <p:par>
                                <p:cTn id="49" presetID="49" presetClass="entr" presetSubtype="0" decel="10000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 calcmode="lin" valueType="num">
                                      <p:cBhvr>
                                        <p:cTn id="53" dur="500" fill="hold"/>
                                        <p:tgtEl>
                                          <p:spTgt spid="23"/>
                                        </p:tgtEl>
                                        <p:attrNameLst>
                                          <p:attrName>style.rotation</p:attrName>
                                        </p:attrNameLst>
                                      </p:cBhvr>
                                      <p:tavLst>
                                        <p:tav tm="0">
                                          <p:val>
                                            <p:fltVal val="360"/>
                                          </p:val>
                                        </p:tav>
                                        <p:tav tm="100000">
                                          <p:val>
                                            <p:fltVal val="0"/>
                                          </p:val>
                                        </p:tav>
                                      </p:tavLst>
                                    </p:anim>
                                    <p:animEffect transition="in" filter="fade">
                                      <p:cBhvr>
                                        <p:cTn id="54" dur="500"/>
                                        <p:tgtEl>
                                          <p:spTgt spid="23"/>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childTnLst>
                          </p:cTn>
                        </p:par>
                        <p:par>
                          <p:cTn id="58" fill="hold">
                            <p:stCondLst>
                              <p:cond delay="3000"/>
                            </p:stCondLst>
                            <p:childTnLst>
                              <p:par>
                                <p:cTn id="59" presetID="49" presetClass="entr" presetSubtype="0" decel="10000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 calcmode="lin" valueType="num">
                                      <p:cBhvr>
                                        <p:cTn id="63" dur="500" fill="hold"/>
                                        <p:tgtEl>
                                          <p:spTgt spid="24"/>
                                        </p:tgtEl>
                                        <p:attrNameLst>
                                          <p:attrName>style.rotation</p:attrName>
                                        </p:attrNameLst>
                                      </p:cBhvr>
                                      <p:tavLst>
                                        <p:tav tm="0">
                                          <p:val>
                                            <p:fltVal val="360"/>
                                          </p:val>
                                        </p:tav>
                                        <p:tav tm="100000">
                                          <p:val>
                                            <p:fltVal val="0"/>
                                          </p:val>
                                        </p:tav>
                                      </p:tavLst>
                                    </p:anim>
                                    <p:animEffect transition="in" filter="fade">
                                      <p:cBhvr>
                                        <p:cTn id="64" dur="500"/>
                                        <p:tgtEl>
                                          <p:spTgt spid="24"/>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500"/>
                                        <p:tgtEl>
                                          <p:spTgt spid="32">
                                            <p:txEl>
                                              <p:pRg st="0" end="0"/>
                                            </p:txEl>
                                          </p:spTgt>
                                        </p:tgtEl>
                                      </p:cBhvr>
                                    </p:animEffect>
                                  </p:childTnLst>
                                </p:cTn>
                              </p:par>
                            </p:childTnLst>
                          </p:cTn>
                        </p:par>
                        <p:par>
                          <p:cTn id="68" fill="hold">
                            <p:stCondLst>
                              <p:cond delay="3500"/>
                            </p:stCondLst>
                            <p:childTnLst>
                              <p:par>
                                <p:cTn id="69" presetID="49" presetClass="entr" presetSubtype="0" decel="10000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3">
                                            <p:txEl>
                                              <p:pRg st="0" end="0"/>
                                            </p:txEl>
                                          </p:spTgt>
                                        </p:tgtEl>
                                        <p:attrNameLst>
                                          <p:attrName>style.visibility</p:attrName>
                                        </p:attrNameLst>
                                      </p:cBhvr>
                                      <p:to>
                                        <p:strVal val="visible"/>
                                      </p:to>
                                    </p:set>
                                    <p:animEffect transition="in" filter="fade">
                                      <p:cBhvr>
                                        <p:cTn id="77" dur="500"/>
                                        <p:tgtEl>
                                          <p:spTgt spid="33">
                                            <p:txEl>
                                              <p:pRg st="0" end="0"/>
                                            </p:txEl>
                                          </p:spTgt>
                                        </p:tgtEl>
                                      </p:cBhvr>
                                    </p:animEffect>
                                  </p:childTnLst>
                                </p:cTn>
                              </p:par>
                            </p:childTnLst>
                          </p:cTn>
                        </p:par>
                        <p:par>
                          <p:cTn id="78" fill="hold">
                            <p:stCondLst>
                              <p:cond delay="4000"/>
                            </p:stCondLst>
                            <p:childTnLst>
                              <p:par>
                                <p:cTn id="79" presetID="49" presetClass="entr" presetSubtype="0" decel="10000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 calcmode="lin" valueType="num">
                                      <p:cBhvr>
                                        <p:cTn id="83" dur="500" fill="hold"/>
                                        <p:tgtEl>
                                          <p:spTgt spid="26"/>
                                        </p:tgtEl>
                                        <p:attrNameLst>
                                          <p:attrName>style.rotation</p:attrName>
                                        </p:attrNameLst>
                                      </p:cBhvr>
                                      <p:tavLst>
                                        <p:tav tm="0">
                                          <p:val>
                                            <p:fltVal val="360"/>
                                          </p:val>
                                        </p:tav>
                                        <p:tav tm="100000">
                                          <p:val>
                                            <p:fltVal val="0"/>
                                          </p:val>
                                        </p:tav>
                                      </p:tavLst>
                                    </p:anim>
                                    <p:animEffect transition="in" filter="fade">
                                      <p:cBhvr>
                                        <p:cTn id="84" dur="500"/>
                                        <p:tgtEl>
                                          <p:spTgt spid="26"/>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fade">
                                      <p:cBhvr>
                                        <p:cTn id="8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36" grpId="0" animBg="1"/>
      <p:bldP spid="40" grpId="0" animBg="1"/>
      <p:bldP spid="44"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Icon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2" name="テキスト プレースホルダー 11"/>
          <p:cNvSpPr>
            <a:spLocks noGrp="1"/>
          </p:cNvSpPr>
          <p:nvPr>
            <p:ph type="body" sz="quarter" idx="14" hasCustomPrompt="1"/>
          </p:nvPr>
        </p:nvSpPr>
        <p:spPr>
          <a:xfrm>
            <a:off x="4679117" y="3055268"/>
            <a:ext cx="4464090"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9117" y="3703340"/>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680901" y="6439644"/>
            <a:ext cx="4464090"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680901" y="7087716"/>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9"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0" name="テキスト プレースホルダー 11"/>
          <p:cNvSpPr>
            <a:spLocks noGrp="1"/>
          </p:cNvSpPr>
          <p:nvPr>
            <p:ph type="body" sz="quarter" idx="21" hasCustomPrompt="1"/>
          </p:nvPr>
        </p:nvSpPr>
        <p:spPr>
          <a:xfrm>
            <a:off x="12886160" y="3055268"/>
            <a:ext cx="4464090"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12886160" y="3703340"/>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12887945" y="6439643"/>
            <a:ext cx="4464090"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12887945" y="7087715"/>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 name="円/楕円 3"/>
          <p:cNvSpPr/>
          <p:nvPr userDrawn="1"/>
        </p:nvSpPr>
        <p:spPr>
          <a:xfrm>
            <a:off x="1438475" y="2623220"/>
            <a:ext cx="2808557"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5" name="図プレースホルダー 5"/>
          <p:cNvSpPr>
            <a:spLocks noGrp="1"/>
          </p:cNvSpPr>
          <p:nvPr>
            <p:ph type="pic" sz="quarter" idx="38" hasCustomPrompt="1"/>
          </p:nvPr>
        </p:nvSpPr>
        <p:spPr>
          <a:xfrm>
            <a:off x="2338654" y="3523321"/>
            <a:ext cx="1008200" cy="1008113"/>
          </a:xfrm>
        </p:spPr>
        <p:txBody>
          <a:bodyPr>
            <a:normAutofit/>
          </a:bodyPr>
          <a:lstStyle>
            <a:lvl1pPr>
              <a:defRPr sz="1100">
                <a:latin typeface="UTM Avo" panose="02040603050506020204" pitchFamily="18" charset="0"/>
              </a:defRPr>
            </a:lvl1pPr>
          </a:lstStyle>
          <a:p>
            <a:r>
              <a:rPr lang="en-US" dirty="0"/>
              <a:t>ICON</a:t>
            </a:r>
          </a:p>
        </p:txBody>
      </p:sp>
      <p:sp>
        <p:nvSpPr>
          <p:cNvPr id="26" name="円/楕円 25"/>
          <p:cNvSpPr/>
          <p:nvPr userDrawn="1"/>
        </p:nvSpPr>
        <p:spPr>
          <a:xfrm>
            <a:off x="1438475" y="6223620"/>
            <a:ext cx="2808557"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7" name="図プレースホルダー 5"/>
          <p:cNvSpPr>
            <a:spLocks noGrp="1"/>
          </p:cNvSpPr>
          <p:nvPr>
            <p:ph type="pic" sz="quarter" idx="39" hasCustomPrompt="1"/>
          </p:nvPr>
        </p:nvSpPr>
        <p:spPr>
          <a:xfrm>
            <a:off x="2338654" y="7123721"/>
            <a:ext cx="1008200" cy="1008113"/>
          </a:xfrm>
        </p:spPr>
        <p:txBody>
          <a:bodyPr>
            <a:normAutofit/>
          </a:bodyPr>
          <a:lstStyle>
            <a:lvl1pPr>
              <a:defRPr sz="1100">
                <a:latin typeface="UTM Avo" panose="02040603050506020204" pitchFamily="18" charset="0"/>
              </a:defRPr>
            </a:lvl1pPr>
          </a:lstStyle>
          <a:p>
            <a:r>
              <a:rPr lang="en-US" dirty="0"/>
              <a:t>ICON</a:t>
            </a:r>
          </a:p>
        </p:txBody>
      </p:sp>
      <p:sp>
        <p:nvSpPr>
          <p:cNvPr id="28" name="円/楕円 27"/>
          <p:cNvSpPr/>
          <p:nvPr userDrawn="1"/>
        </p:nvSpPr>
        <p:spPr>
          <a:xfrm>
            <a:off x="9648100" y="2623220"/>
            <a:ext cx="2808557"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9" name="図プレースホルダー 5"/>
          <p:cNvSpPr>
            <a:spLocks noGrp="1"/>
          </p:cNvSpPr>
          <p:nvPr>
            <p:ph type="pic" sz="quarter" idx="40" hasCustomPrompt="1"/>
          </p:nvPr>
        </p:nvSpPr>
        <p:spPr>
          <a:xfrm>
            <a:off x="10548280" y="3523321"/>
            <a:ext cx="1008200" cy="1008113"/>
          </a:xfrm>
        </p:spPr>
        <p:txBody>
          <a:bodyPr>
            <a:normAutofit/>
          </a:bodyPr>
          <a:lstStyle>
            <a:lvl1pPr>
              <a:defRPr sz="1100">
                <a:latin typeface="UTM Avo" panose="02040603050506020204" pitchFamily="18" charset="0"/>
              </a:defRPr>
            </a:lvl1pPr>
          </a:lstStyle>
          <a:p>
            <a:r>
              <a:rPr lang="en-US" dirty="0"/>
              <a:t>ICON</a:t>
            </a:r>
          </a:p>
        </p:txBody>
      </p:sp>
      <p:sp>
        <p:nvSpPr>
          <p:cNvPr id="30" name="円/楕円 29"/>
          <p:cNvSpPr/>
          <p:nvPr userDrawn="1"/>
        </p:nvSpPr>
        <p:spPr>
          <a:xfrm>
            <a:off x="9648100" y="6201369"/>
            <a:ext cx="2808557"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31" name="図プレースホルダー 5"/>
          <p:cNvSpPr>
            <a:spLocks noGrp="1"/>
          </p:cNvSpPr>
          <p:nvPr>
            <p:ph type="pic" sz="quarter" idx="41" hasCustomPrompt="1"/>
          </p:nvPr>
        </p:nvSpPr>
        <p:spPr>
          <a:xfrm>
            <a:off x="10548280" y="7101470"/>
            <a:ext cx="1008200" cy="1008113"/>
          </a:xfrm>
        </p:spPr>
        <p:txBody>
          <a:bodyPr>
            <a:normAutofit/>
          </a:bodyPr>
          <a:lstStyle>
            <a:lvl1pPr>
              <a:defRPr sz="1100">
                <a:latin typeface="UTM Avo" panose="02040603050506020204" pitchFamily="18" charset="0"/>
              </a:defRPr>
            </a:lvl1pPr>
          </a:lstStyle>
          <a:p>
            <a:r>
              <a:rPr lang="en-US" dirty="0"/>
              <a:t>ICON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par>
                          <p:cTn id="21" fill="hold">
                            <p:stCondLst>
                              <p:cond delay="1000"/>
                            </p:stCondLst>
                            <p:childTnLst>
                              <p:par>
                                <p:cTn id="22" presetID="2" presetClass="entr" presetSubtype="2"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1750"/>
                            </p:stCondLst>
                            <p:childTnLst>
                              <p:par>
                                <p:cTn id="31" presetID="49" presetClass="entr" presetSubtype="0" decel="10000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 calcmode="lin" valueType="num">
                                      <p:cBhvr>
                                        <p:cTn id="35" dur="500" fill="hold"/>
                                        <p:tgtEl>
                                          <p:spTgt spid="26"/>
                                        </p:tgtEl>
                                        <p:attrNameLst>
                                          <p:attrName>style.rotation</p:attrName>
                                        </p:attrNameLst>
                                      </p:cBhvr>
                                      <p:tavLst>
                                        <p:tav tm="0">
                                          <p:val>
                                            <p:fltVal val="360"/>
                                          </p:val>
                                        </p:tav>
                                        <p:tav tm="100000">
                                          <p:val>
                                            <p:fltVal val="0"/>
                                          </p:val>
                                        </p:tav>
                                      </p:tavLst>
                                    </p:anim>
                                    <p:animEffect transition="in" filter="fade">
                                      <p:cBhvr>
                                        <p:cTn id="36" dur="500"/>
                                        <p:tgtEl>
                                          <p:spTgt spid="26"/>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 calcmode="lin" valueType="num">
                                      <p:cBhvr>
                                        <p:cTn id="41" dur="500" fill="hold"/>
                                        <p:tgtEl>
                                          <p:spTgt spid="27"/>
                                        </p:tgtEl>
                                        <p:attrNameLst>
                                          <p:attrName>style.rotation</p:attrName>
                                        </p:attrNameLst>
                                      </p:cBhvr>
                                      <p:tavLst>
                                        <p:tav tm="0">
                                          <p:val>
                                            <p:fltVal val="360"/>
                                          </p:val>
                                        </p:tav>
                                        <p:tav tm="100000">
                                          <p:val>
                                            <p:fltVal val="0"/>
                                          </p:val>
                                        </p:tav>
                                      </p:tavLst>
                                    </p:anim>
                                    <p:animEffect transition="in" filter="fade">
                                      <p:cBhvr>
                                        <p:cTn id="42" dur="500"/>
                                        <p:tgtEl>
                                          <p:spTgt spid="27"/>
                                        </p:tgtEl>
                                      </p:cBhvr>
                                    </p:animEffect>
                                  </p:childTnLst>
                                </p:cTn>
                              </p:par>
                            </p:childTnLst>
                          </p:cTn>
                        </p:par>
                        <p:par>
                          <p:cTn id="43" fill="hold">
                            <p:stCondLst>
                              <p:cond delay="2250"/>
                            </p:stCondLst>
                            <p:childTnLst>
                              <p:par>
                                <p:cTn id="44" presetID="2" presetClass="entr" presetSubtype="2" decel="100000" fill="hold" grpId="0" nodeType="afterEffect">
                                  <p:stCondLst>
                                    <p:cond delay="25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additive="base">
                                        <p:cTn id="4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4">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500"/>
                                  </p:stCondLst>
                                  <p:childTnLst>
                                    <p:set>
                                      <p:cBhvr>
                                        <p:cTn id="49" dur="1" fill="hold">
                                          <p:stCondLst>
                                            <p:cond delay="0"/>
                                          </p:stCondLst>
                                        </p:cTn>
                                        <p:tgtEl>
                                          <p:spTgt spid="15">
                                            <p:txEl>
                                              <p:pRg st="0" end="0"/>
                                            </p:txEl>
                                          </p:spTgt>
                                        </p:tgtEl>
                                        <p:attrNameLst>
                                          <p:attrName>style.visibility</p:attrName>
                                        </p:attrNameLst>
                                      </p:cBhvr>
                                      <p:to>
                                        <p:strVal val="visible"/>
                                      </p:to>
                                    </p:set>
                                    <p:anim calcmode="lin" valueType="num">
                                      <p:cBhvr additive="base">
                                        <p:cTn id="50"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000"/>
                            </p:stCondLst>
                            <p:childTnLst>
                              <p:par>
                                <p:cTn id="53" presetID="49" presetClass="entr" presetSubtype="0" decel="10000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 calcmode="lin" valueType="num">
                                      <p:cBhvr>
                                        <p:cTn id="63" dur="500" fill="hold"/>
                                        <p:tgtEl>
                                          <p:spTgt spid="29"/>
                                        </p:tgtEl>
                                        <p:attrNameLst>
                                          <p:attrName>style.rotation</p:attrName>
                                        </p:attrNameLst>
                                      </p:cBhvr>
                                      <p:tavLst>
                                        <p:tav tm="0">
                                          <p:val>
                                            <p:fltVal val="360"/>
                                          </p:val>
                                        </p:tav>
                                        <p:tav tm="100000">
                                          <p:val>
                                            <p:fltVal val="0"/>
                                          </p:val>
                                        </p:tav>
                                      </p:tavLst>
                                    </p:anim>
                                    <p:animEffect transition="in" filter="fade">
                                      <p:cBhvr>
                                        <p:cTn id="64" dur="500"/>
                                        <p:tgtEl>
                                          <p:spTgt spid="29"/>
                                        </p:tgtEl>
                                      </p:cBhvr>
                                    </p:animEffect>
                                  </p:childTnLst>
                                </p:cTn>
                              </p:par>
                            </p:childTnLst>
                          </p:cTn>
                        </p:par>
                        <p:par>
                          <p:cTn id="65" fill="hold">
                            <p:stCondLst>
                              <p:cond delay="3500"/>
                            </p:stCondLst>
                            <p:childTnLst>
                              <p:par>
                                <p:cTn id="66" presetID="2" presetClass="entr" presetSubtype="2" decel="100000" fill="hold" grpId="0" nodeType="afterEffect">
                                  <p:stCondLst>
                                    <p:cond delay="250"/>
                                  </p:stCondLst>
                                  <p:childTnLst>
                                    <p:set>
                                      <p:cBhvr>
                                        <p:cTn id="67" dur="1" fill="hold">
                                          <p:stCondLst>
                                            <p:cond delay="0"/>
                                          </p:stCondLst>
                                        </p:cTn>
                                        <p:tgtEl>
                                          <p:spTgt spid="20">
                                            <p:txEl>
                                              <p:pRg st="0" end="0"/>
                                            </p:txEl>
                                          </p:spTgt>
                                        </p:tgtEl>
                                        <p:attrNameLst>
                                          <p:attrName>style.visibility</p:attrName>
                                        </p:attrNameLst>
                                      </p:cBhvr>
                                      <p:to>
                                        <p:strVal val="visible"/>
                                      </p:to>
                                    </p:set>
                                    <p:anim calcmode="lin" valueType="num">
                                      <p:cBhvr additive="base">
                                        <p:cTn id="6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20">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500"/>
                                  </p:stCondLst>
                                  <p:childTnLst>
                                    <p:set>
                                      <p:cBhvr>
                                        <p:cTn id="71" dur="1" fill="hold">
                                          <p:stCondLst>
                                            <p:cond delay="0"/>
                                          </p:stCondLst>
                                        </p:cTn>
                                        <p:tgtEl>
                                          <p:spTgt spid="21">
                                            <p:txEl>
                                              <p:pRg st="0" end="0"/>
                                            </p:txEl>
                                          </p:spTgt>
                                        </p:tgtEl>
                                        <p:attrNameLst>
                                          <p:attrName>style.visibility</p:attrName>
                                        </p:attrNameLst>
                                      </p:cBhvr>
                                      <p:to>
                                        <p:strVal val="visible"/>
                                      </p:to>
                                    </p:set>
                                    <p:anim calcmode="lin" valueType="num">
                                      <p:cBhvr additive="base">
                                        <p:cTn id="72"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4250"/>
                            </p:stCondLst>
                            <p:childTnLst>
                              <p:par>
                                <p:cTn id="75" presetID="49" presetClass="entr" presetSubtype="0" decel="10000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 calcmode="lin" valueType="num">
                                      <p:cBhvr>
                                        <p:cTn id="79" dur="500" fill="hold"/>
                                        <p:tgtEl>
                                          <p:spTgt spid="30"/>
                                        </p:tgtEl>
                                        <p:attrNameLst>
                                          <p:attrName>style.rotation</p:attrName>
                                        </p:attrNameLst>
                                      </p:cBhvr>
                                      <p:tavLst>
                                        <p:tav tm="0">
                                          <p:val>
                                            <p:fltVal val="360"/>
                                          </p:val>
                                        </p:tav>
                                        <p:tav tm="100000">
                                          <p:val>
                                            <p:fltVal val="0"/>
                                          </p:val>
                                        </p:tav>
                                      </p:tavLst>
                                    </p:anim>
                                    <p:animEffect transition="in" filter="fade">
                                      <p:cBhvr>
                                        <p:cTn id="80" dur="500"/>
                                        <p:tgtEl>
                                          <p:spTgt spid="30"/>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500" fill="hold"/>
                                        <p:tgtEl>
                                          <p:spTgt spid="31"/>
                                        </p:tgtEl>
                                        <p:attrNameLst>
                                          <p:attrName>ppt_w</p:attrName>
                                        </p:attrNameLst>
                                      </p:cBhvr>
                                      <p:tavLst>
                                        <p:tav tm="0">
                                          <p:val>
                                            <p:fltVal val="0"/>
                                          </p:val>
                                        </p:tav>
                                        <p:tav tm="100000">
                                          <p:val>
                                            <p:strVal val="#ppt_w"/>
                                          </p:val>
                                        </p:tav>
                                      </p:tavLst>
                                    </p:anim>
                                    <p:anim calcmode="lin" valueType="num">
                                      <p:cBhvr>
                                        <p:cTn id="84" dur="500" fill="hold"/>
                                        <p:tgtEl>
                                          <p:spTgt spid="31"/>
                                        </p:tgtEl>
                                        <p:attrNameLst>
                                          <p:attrName>ppt_h</p:attrName>
                                        </p:attrNameLst>
                                      </p:cBhvr>
                                      <p:tavLst>
                                        <p:tav tm="0">
                                          <p:val>
                                            <p:fltVal val="0"/>
                                          </p:val>
                                        </p:tav>
                                        <p:tav tm="100000">
                                          <p:val>
                                            <p:strVal val="#ppt_h"/>
                                          </p:val>
                                        </p:tav>
                                      </p:tavLst>
                                    </p:anim>
                                    <p:anim calcmode="lin" valueType="num">
                                      <p:cBhvr>
                                        <p:cTn id="85" dur="500" fill="hold"/>
                                        <p:tgtEl>
                                          <p:spTgt spid="31"/>
                                        </p:tgtEl>
                                        <p:attrNameLst>
                                          <p:attrName>style.rotation</p:attrName>
                                        </p:attrNameLst>
                                      </p:cBhvr>
                                      <p:tavLst>
                                        <p:tav tm="0">
                                          <p:val>
                                            <p:fltVal val="360"/>
                                          </p:val>
                                        </p:tav>
                                        <p:tav tm="100000">
                                          <p:val>
                                            <p:fltVal val="0"/>
                                          </p:val>
                                        </p:tav>
                                      </p:tavLst>
                                    </p:anim>
                                    <p:animEffect transition="in" filter="fade">
                                      <p:cBhvr>
                                        <p:cTn id="86" dur="500"/>
                                        <p:tgtEl>
                                          <p:spTgt spid="31"/>
                                        </p:tgtEl>
                                      </p:cBhvr>
                                    </p:animEffect>
                                  </p:childTnLst>
                                </p:cTn>
                              </p:par>
                            </p:childTnLst>
                          </p:cTn>
                        </p:par>
                        <p:par>
                          <p:cTn id="87" fill="hold">
                            <p:stCondLst>
                              <p:cond delay="4750"/>
                            </p:stCondLst>
                            <p:childTnLst>
                              <p:par>
                                <p:cTn id="88" presetID="2" presetClass="entr" presetSubtype="2" decel="100000" fill="hold" grpId="0" nodeType="afterEffect">
                                  <p:stCondLst>
                                    <p:cond delay="250"/>
                                  </p:stCondLst>
                                  <p:childTnLst>
                                    <p:set>
                                      <p:cBhvr>
                                        <p:cTn id="89" dur="1" fill="hold">
                                          <p:stCondLst>
                                            <p:cond delay="0"/>
                                          </p:stCondLst>
                                        </p:cTn>
                                        <p:tgtEl>
                                          <p:spTgt spid="22">
                                            <p:txEl>
                                              <p:pRg st="0" end="0"/>
                                            </p:txEl>
                                          </p:spTgt>
                                        </p:tgtEl>
                                        <p:attrNameLst>
                                          <p:attrName>style.visibility</p:attrName>
                                        </p:attrNameLst>
                                      </p:cBhvr>
                                      <p:to>
                                        <p:strVal val="visible"/>
                                      </p:to>
                                    </p:set>
                                    <p:anim calcmode="lin" valueType="num">
                                      <p:cBhvr additive="base">
                                        <p:cTn id="90"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22">
                                            <p:txEl>
                                              <p:pRg st="0" end="0"/>
                                            </p:txEl>
                                          </p:spTgt>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5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additive="base">
                                        <p:cTn id="94"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bldP spid="25" grpId="0"/>
      <p:bldP spid="26" grpId="0" animBg="1"/>
      <p:bldP spid="27" grpId="0"/>
      <p:bldP spid="28" grpId="0" animBg="1"/>
      <p:bldP spid="29" grpId="0"/>
      <p:bldP spid="30" grpId="0" animBg="1"/>
      <p:bldP spid="3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userDrawn="1"/>
        </p:nvGrpSpPr>
        <p:grpSpPr>
          <a:xfrm>
            <a:off x="2" y="369805"/>
            <a:ext cx="12190929" cy="950822"/>
            <a:chOff x="0" y="356985"/>
            <a:chExt cx="13017500" cy="950822"/>
          </a:xfrm>
        </p:grpSpPr>
        <p:sp>
          <p:nvSpPr>
            <p:cNvPr id="8" name="Rectangle 7"/>
            <p:cNvSpPr/>
            <p:nvPr userDrawn="1"/>
          </p:nvSpPr>
          <p:spPr>
            <a:xfrm>
              <a:off x="0" y="356985"/>
              <a:ext cx="12407322" cy="950822"/>
            </a:xfrm>
            <a:prstGeom prst="rect">
              <a:avLst/>
            </a:prstGeom>
            <a:solidFill>
              <a:srgbClr val="015392"/>
            </a:solidFill>
            <a:ln>
              <a:noFill/>
            </a:ln>
          </p:spPr>
          <p:txBody>
            <a:bodyPr vert="horz" lIns="137160" tIns="68580" rIns="137160" bIns="68580" rtlCol="0" anchor="ctr">
              <a:normAutofit/>
            </a:bodyPr>
            <a:lstStyle/>
            <a:p>
              <a:pPr lvl="0">
                <a:lnSpc>
                  <a:spcPct val="90000"/>
                </a:lnSpc>
                <a:spcBef>
                  <a:spcPct val="0"/>
                </a:spcBef>
                <a:buNone/>
              </a:pPr>
              <a:endParaRPr lang="en-US" sz="4800">
                <a:solidFill>
                  <a:schemeClr val="bg1"/>
                </a:solidFill>
                <a:latin typeface="Segoe UI" panose="020B0502040204020203" pitchFamily="34" charset="0"/>
                <a:ea typeface="+mj-ea"/>
                <a:cs typeface="Segoe UI" panose="020B0502040204020203" pitchFamily="34" charset="0"/>
              </a:endParaRPr>
            </a:p>
          </p:txBody>
        </p:sp>
        <p:sp>
          <p:nvSpPr>
            <p:cNvPr id="9" name="Isosceles Triangle 8"/>
            <p:cNvSpPr/>
            <p:nvPr userDrawn="1"/>
          </p:nvSpPr>
          <p:spPr>
            <a:xfrm flipV="1">
              <a:off x="12407323" y="356985"/>
              <a:ext cx="610177" cy="950822"/>
            </a:xfrm>
            <a:prstGeom prst="triangle">
              <a:avLst>
                <a:gd name="adj" fmla="val 0"/>
              </a:avLst>
            </a:prstGeom>
            <a:solidFill>
              <a:srgbClr val="01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Segoe UI" panose="020B0502040204020203" pitchFamily="34" charset="0"/>
                <a:cs typeface="Segoe UI" panose="020B0502040204020203" pitchFamily="34" charset="0"/>
              </a:endParaRPr>
            </a:p>
          </p:txBody>
        </p:sp>
      </p:grpSp>
      <p:sp>
        <p:nvSpPr>
          <p:cNvPr id="10" name="Content Placeholder 2"/>
          <p:cNvSpPr>
            <a:spLocks noGrp="1"/>
          </p:cNvSpPr>
          <p:nvPr>
            <p:ph idx="1"/>
          </p:nvPr>
        </p:nvSpPr>
        <p:spPr>
          <a:xfrm>
            <a:off x="774701" y="1769427"/>
            <a:ext cx="16687800" cy="7740045"/>
          </a:xfrm>
          <a:prstGeom prst="rect">
            <a:avLst/>
          </a:prstGeom>
        </p:spPr>
        <p:txBody>
          <a:bodyPr>
            <a:normAutofit/>
          </a:bodyPr>
          <a:lstStyle>
            <a:lvl1pPr>
              <a:defRPr sz="3600">
                <a:latin typeface="Segoe UI" panose="020B0502040204020203" pitchFamily="34" charset="0"/>
                <a:cs typeface="Segoe UI" panose="020B0502040204020203" pitchFamily="34" charset="0"/>
              </a:defRPr>
            </a:lvl1pPr>
            <a:lvl2pPr>
              <a:defRPr sz="3000">
                <a:latin typeface="Segoe UI" panose="020B0502040204020203" pitchFamily="34" charset="0"/>
                <a:cs typeface="Segoe UI" panose="020B0502040204020203" pitchFamily="34" charset="0"/>
              </a:defRPr>
            </a:lvl2pPr>
            <a:lvl3pPr>
              <a:defRPr sz="2700">
                <a:latin typeface="Segoe UI" panose="020B0502040204020203" pitchFamily="34" charset="0"/>
                <a:cs typeface="Segoe UI" panose="020B0502040204020203" pitchFamily="34" charset="0"/>
              </a:defRPr>
            </a:lvl3pPr>
            <a:lvl4pPr>
              <a:defRPr sz="2100">
                <a:latin typeface="Segoe UI" panose="020B0502040204020203" pitchFamily="34" charset="0"/>
                <a:cs typeface="Segoe UI" panose="020B0502040204020203" pitchFamily="34" charset="0"/>
              </a:defRPr>
            </a:lvl4pPr>
            <a:lvl5pPr>
              <a:defRPr sz="210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a:xfrm>
            <a:off x="774701" y="9647645"/>
            <a:ext cx="3443291" cy="414341"/>
          </a:xfrm>
          <a:prstGeom prst="rect">
            <a:avLst/>
          </a:prstGeom>
        </p:spPr>
        <p:txBody>
          <a:bodyPr/>
          <a:lstStyle>
            <a:lvl1pPr>
              <a:defRPr>
                <a:latin typeface="Segoe UI" panose="020B0502040204020203" pitchFamily="34" charset="0"/>
                <a:cs typeface="Segoe UI" panose="020B0502040204020203" pitchFamily="34" charset="0"/>
              </a:defRPr>
            </a:lvl1pPr>
          </a:lstStyle>
          <a:p>
            <a:endParaRPr lang="en-US">
              <a:cs typeface="Segoe UI" panose="020B0502040204020203" pitchFamily="34" charset="0"/>
            </a:endParaRPr>
          </a:p>
        </p:txBody>
      </p:sp>
      <p:sp>
        <p:nvSpPr>
          <p:cNvPr id="12" name="Footer Placeholder 4"/>
          <p:cNvSpPr>
            <a:spLocks noGrp="1"/>
          </p:cNvSpPr>
          <p:nvPr>
            <p:ph type="ftr" sz="quarter" idx="11"/>
          </p:nvPr>
        </p:nvSpPr>
        <p:spPr>
          <a:xfrm>
            <a:off x="5696744" y="9652001"/>
            <a:ext cx="6172200" cy="409985"/>
          </a:xfrm>
          <a:prstGeom prst="rect">
            <a:avLst/>
          </a:prstGeom>
        </p:spPr>
        <p:txBody>
          <a:bodyPr/>
          <a:lstStyle>
            <a:lvl1pPr>
              <a:defRPr sz="1650">
                <a:solidFill>
                  <a:srgbClr val="FF0000"/>
                </a:solidFill>
                <a:latin typeface="Segoe UI" panose="020B0502040204020203" pitchFamily="34" charset="0"/>
                <a:cs typeface="Segoe UI" panose="020B0502040204020203" pitchFamily="34" charset="0"/>
              </a:defRPr>
            </a:lvl1pPr>
          </a:lstStyle>
          <a:p>
            <a:endParaRPr lang="en-US" sz="1650"/>
          </a:p>
        </p:txBody>
      </p:sp>
      <p:sp>
        <p:nvSpPr>
          <p:cNvPr id="13" name="Slide Number Placeholder 5"/>
          <p:cNvSpPr>
            <a:spLocks noGrp="1"/>
          </p:cNvSpPr>
          <p:nvPr>
            <p:ph type="sldNum" sz="quarter" idx="12"/>
          </p:nvPr>
        </p:nvSpPr>
        <p:spPr>
          <a:xfrm>
            <a:off x="13347699" y="9647645"/>
            <a:ext cx="4114800" cy="414341"/>
          </a:xfrm>
          <a:prstGeom prst="rect">
            <a:avLst/>
          </a:prstGeom>
        </p:spPr>
        <p:txBody>
          <a:bodyPr/>
          <a:lstStyle>
            <a:lvl1pPr>
              <a:defRPr>
                <a:latin typeface="Segoe UI" panose="020B0502040204020203" pitchFamily="34" charset="0"/>
                <a:cs typeface="Segoe UI" panose="020B0502040204020203" pitchFamily="34" charset="0"/>
              </a:defRPr>
            </a:lvl1pPr>
          </a:lstStyle>
          <a:p>
            <a:fld id="{753721B2-1D19-4ED5-AE17-E14D091E2FA5}" type="slidenum">
              <a:rPr lang="en-US" smtClean="0"/>
              <a:t>‹#›</a:t>
            </a:fld>
            <a:endParaRPr lang="en-US">
              <a:cs typeface="Segoe UI" panose="020B0502040204020203" pitchFamily="34"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063" y="135831"/>
            <a:ext cx="1412442" cy="1412442"/>
          </a:xfrm>
          <a:prstGeom prst="rect">
            <a:avLst/>
          </a:prstGeom>
        </p:spPr>
      </p:pic>
      <p:sp>
        <p:nvSpPr>
          <p:cNvPr id="16" name="Text Placeholder 22"/>
          <p:cNvSpPr>
            <a:spLocks noGrp="1"/>
          </p:cNvSpPr>
          <p:nvPr>
            <p:ph type="body" sz="quarter" idx="13" hasCustomPrompt="1"/>
          </p:nvPr>
        </p:nvSpPr>
        <p:spPr>
          <a:xfrm>
            <a:off x="1726130" y="370009"/>
            <a:ext cx="10464800" cy="950912"/>
          </a:xfrm>
          <a:prstGeom prst="rect">
            <a:avLst/>
          </a:prstGeom>
        </p:spPr>
        <p:txBody>
          <a:bodyPr anchor="ctr">
            <a:normAutofit/>
          </a:bodyPr>
          <a:lstStyle>
            <a:lvl1pPr>
              <a:buNone/>
              <a:defRPr sz="4200" b="0">
                <a:solidFill>
                  <a:schemeClr val="bg1"/>
                </a:solidFill>
                <a:latin typeface="Segoe UI" panose="020B0502040204020203" pitchFamily="34" charset="0"/>
                <a:cs typeface="Segoe UI" panose="020B0502040204020203" pitchFamily="34" charset="0"/>
              </a:defRPr>
            </a:lvl1pPr>
            <a:lvl2pPr>
              <a:buNone/>
              <a:defRPr/>
            </a:lvl2pPr>
          </a:lstStyle>
          <a:p>
            <a:pPr lvl="0"/>
            <a:r>
              <a:rPr lang="en-US"/>
              <a:t>Ầbvsdbgadg</a:t>
            </a:r>
          </a:p>
        </p:txBody>
      </p:sp>
      <p:pic>
        <p:nvPicPr>
          <p:cNvPr id="1026" name="Picture 2" descr="VNPT | CAS – Central Authentication Service"/>
          <p:cNvPicPr>
            <a:picLocks noChangeAspect="1" noChangeArrowheads="1"/>
          </p:cNvPicPr>
          <p:nvPr userDrawn="1"/>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4029905" y="-299859"/>
            <a:ext cx="4162425" cy="1772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Icon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2" name="テキスト プレースホルダー 11"/>
          <p:cNvSpPr>
            <a:spLocks noGrp="1"/>
          </p:cNvSpPr>
          <p:nvPr>
            <p:ph type="body" sz="quarter" idx="14" hasCustomPrompt="1"/>
          </p:nvPr>
        </p:nvSpPr>
        <p:spPr>
          <a:xfrm>
            <a:off x="934376" y="6439644"/>
            <a:ext cx="3960785"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376" y="7087716"/>
            <a:ext cx="3960785"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9"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0" name="円/楕円 19"/>
          <p:cNvSpPr/>
          <p:nvPr userDrawn="1"/>
        </p:nvSpPr>
        <p:spPr>
          <a:xfrm>
            <a:off x="1582504" y="3055268"/>
            <a:ext cx="2808557"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1" name="図プレースホルダー 5"/>
          <p:cNvSpPr>
            <a:spLocks noGrp="1"/>
          </p:cNvSpPr>
          <p:nvPr>
            <p:ph type="pic" sz="quarter" idx="38" hasCustomPrompt="1"/>
          </p:nvPr>
        </p:nvSpPr>
        <p:spPr>
          <a:xfrm>
            <a:off x="2482684" y="3955369"/>
            <a:ext cx="1008200" cy="1008113"/>
          </a:xfrm>
        </p:spPr>
        <p:txBody>
          <a:bodyPr>
            <a:normAutofit/>
          </a:bodyPr>
          <a:lstStyle>
            <a:lvl1pPr>
              <a:defRPr sz="1100">
                <a:latin typeface="UTM Avo" panose="02040603050506020204" pitchFamily="18" charset="0"/>
              </a:defRPr>
            </a:lvl1pPr>
          </a:lstStyle>
          <a:p>
            <a:r>
              <a:rPr lang="en-US" dirty="0"/>
              <a:t>ICON</a:t>
            </a:r>
          </a:p>
        </p:txBody>
      </p:sp>
      <p:cxnSp>
        <p:nvCxnSpPr>
          <p:cNvPr id="6" name="直線コネクタ 5"/>
          <p:cNvCxnSpPr/>
          <p:nvPr userDrawn="1"/>
        </p:nvCxnSpPr>
        <p:spPr>
          <a:xfrm>
            <a:off x="1294448" y="6223620"/>
            <a:ext cx="3312656"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4" name="テキスト プレースホルダー 11"/>
          <p:cNvSpPr>
            <a:spLocks noGrp="1"/>
          </p:cNvSpPr>
          <p:nvPr>
            <p:ph type="body" sz="quarter" idx="39" hasCustomPrompt="1"/>
          </p:nvPr>
        </p:nvSpPr>
        <p:spPr>
          <a:xfrm>
            <a:off x="5039188" y="6439644"/>
            <a:ext cx="3960785"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40" hasCustomPrompt="1"/>
          </p:nvPr>
        </p:nvSpPr>
        <p:spPr>
          <a:xfrm>
            <a:off x="5039188" y="7087716"/>
            <a:ext cx="3960785"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6" name="円/楕円 35"/>
          <p:cNvSpPr/>
          <p:nvPr userDrawn="1"/>
        </p:nvSpPr>
        <p:spPr>
          <a:xfrm>
            <a:off x="5687315" y="3055268"/>
            <a:ext cx="2808557"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37" name="図プレースホルダー 5"/>
          <p:cNvSpPr>
            <a:spLocks noGrp="1"/>
          </p:cNvSpPr>
          <p:nvPr>
            <p:ph type="pic" sz="quarter" idx="41" hasCustomPrompt="1"/>
          </p:nvPr>
        </p:nvSpPr>
        <p:spPr>
          <a:xfrm>
            <a:off x="6587495" y="3955369"/>
            <a:ext cx="1008200" cy="1008113"/>
          </a:xfrm>
        </p:spPr>
        <p:txBody>
          <a:bodyPr>
            <a:normAutofit/>
          </a:bodyPr>
          <a:lstStyle>
            <a:lvl1pPr>
              <a:defRPr sz="1100">
                <a:latin typeface="UTM Avo" panose="02040603050506020204" pitchFamily="18" charset="0"/>
              </a:defRPr>
            </a:lvl1pPr>
          </a:lstStyle>
          <a:p>
            <a:r>
              <a:rPr lang="en-US" dirty="0"/>
              <a:t>ICON</a:t>
            </a:r>
          </a:p>
        </p:txBody>
      </p:sp>
      <p:cxnSp>
        <p:nvCxnSpPr>
          <p:cNvPr id="38" name="直線コネクタ 37"/>
          <p:cNvCxnSpPr/>
          <p:nvPr userDrawn="1"/>
        </p:nvCxnSpPr>
        <p:spPr>
          <a:xfrm>
            <a:off x="5399260" y="6223620"/>
            <a:ext cx="3312656"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9" name="テキスト プレースホルダー 11"/>
          <p:cNvSpPr>
            <a:spLocks noGrp="1"/>
          </p:cNvSpPr>
          <p:nvPr>
            <p:ph type="body" sz="quarter" idx="42" hasCustomPrompt="1"/>
          </p:nvPr>
        </p:nvSpPr>
        <p:spPr>
          <a:xfrm>
            <a:off x="9143999" y="6439644"/>
            <a:ext cx="3960785"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3" hasCustomPrompt="1"/>
          </p:nvPr>
        </p:nvSpPr>
        <p:spPr>
          <a:xfrm>
            <a:off x="9143999" y="7087716"/>
            <a:ext cx="3960785"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1" name="円/楕円 40"/>
          <p:cNvSpPr/>
          <p:nvPr userDrawn="1"/>
        </p:nvSpPr>
        <p:spPr>
          <a:xfrm>
            <a:off x="9792128" y="3055268"/>
            <a:ext cx="2808557"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2" name="図プレースホルダー 5"/>
          <p:cNvSpPr>
            <a:spLocks noGrp="1"/>
          </p:cNvSpPr>
          <p:nvPr>
            <p:ph type="pic" sz="quarter" idx="44" hasCustomPrompt="1"/>
          </p:nvPr>
        </p:nvSpPr>
        <p:spPr>
          <a:xfrm>
            <a:off x="10692307" y="3955369"/>
            <a:ext cx="1008200" cy="1008113"/>
          </a:xfrm>
        </p:spPr>
        <p:txBody>
          <a:bodyPr>
            <a:normAutofit/>
          </a:bodyPr>
          <a:lstStyle>
            <a:lvl1pPr>
              <a:defRPr sz="1100">
                <a:latin typeface="UTM Avo" panose="02040603050506020204" pitchFamily="18" charset="0"/>
              </a:defRPr>
            </a:lvl1pPr>
          </a:lstStyle>
          <a:p>
            <a:r>
              <a:rPr lang="en-US" dirty="0"/>
              <a:t>ICON</a:t>
            </a:r>
          </a:p>
        </p:txBody>
      </p:sp>
      <p:cxnSp>
        <p:nvCxnSpPr>
          <p:cNvPr id="43" name="直線コネクタ 42"/>
          <p:cNvCxnSpPr/>
          <p:nvPr userDrawn="1"/>
        </p:nvCxnSpPr>
        <p:spPr>
          <a:xfrm>
            <a:off x="9504073" y="6223620"/>
            <a:ext cx="3312656"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5" hasCustomPrompt="1"/>
          </p:nvPr>
        </p:nvSpPr>
        <p:spPr>
          <a:xfrm>
            <a:off x="13248812" y="6439644"/>
            <a:ext cx="3960785"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6" hasCustomPrompt="1"/>
          </p:nvPr>
        </p:nvSpPr>
        <p:spPr>
          <a:xfrm>
            <a:off x="13248812" y="7087716"/>
            <a:ext cx="3960785"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6" name="円/楕円 45"/>
          <p:cNvSpPr/>
          <p:nvPr userDrawn="1"/>
        </p:nvSpPr>
        <p:spPr>
          <a:xfrm>
            <a:off x="13896941" y="3055268"/>
            <a:ext cx="2808557"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7" name="図プレースホルダー 5"/>
          <p:cNvSpPr>
            <a:spLocks noGrp="1"/>
          </p:cNvSpPr>
          <p:nvPr>
            <p:ph type="pic" sz="quarter" idx="47" hasCustomPrompt="1"/>
          </p:nvPr>
        </p:nvSpPr>
        <p:spPr>
          <a:xfrm>
            <a:off x="14797120" y="3955369"/>
            <a:ext cx="1008200" cy="1008113"/>
          </a:xfrm>
        </p:spPr>
        <p:txBody>
          <a:bodyPr>
            <a:normAutofit/>
          </a:bodyPr>
          <a:lstStyle>
            <a:lvl1pPr>
              <a:defRPr sz="1100">
                <a:latin typeface="UTM Avo" panose="02040603050506020204" pitchFamily="18" charset="0"/>
              </a:defRPr>
            </a:lvl1pPr>
          </a:lstStyle>
          <a:p>
            <a:r>
              <a:rPr lang="en-US" dirty="0"/>
              <a:t>ICON</a:t>
            </a:r>
          </a:p>
        </p:txBody>
      </p:sp>
      <p:cxnSp>
        <p:nvCxnSpPr>
          <p:cNvPr id="48" name="直線コネクタ 47"/>
          <p:cNvCxnSpPr/>
          <p:nvPr userDrawn="1"/>
        </p:nvCxnSpPr>
        <p:spPr>
          <a:xfrm>
            <a:off x="13608884" y="6223620"/>
            <a:ext cx="3312656"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360"/>
                                          </p:val>
                                        </p:tav>
                                        <p:tav tm="100000">
                                          <p:val>
                                            <p:fltVal val="0"/>
                                          </p:val>
                                        </p:tav>
                                      </p:tavLst>
                                    </p:anim>
                                    <p:animEffect transition="in" filter="fade">
                                      <p:cBhvr>
                                        <p:cTn id="14" dur="500"/>
                                        <p:tgtEl>
                                          <p:spTgt spid="20"/>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 calcmode="lin" valueType="num">
                                      <p:cBhvr>
                                        <p:cTn id="19" dur="500" fill="hold"/>
                                        <p:tgtEl>
                                          <p:spTgt spid="21"/>
                                        </p:tgtEl>
                                        <p:attrNameLst>
                                          <p:attrName>style.rotation</p:attrName>
                                        </p:attrNameLst>
                                      </p:cBhvr>
                                      <p:tavLst>
                                        <p:tav tm="0">
                                          <p:val>
                                            <p:fltVal val="360"/>
                                          </p:val>
                                        </p:tav>
                                        <p:tav tm="100000">
                                          <p:val>
                                            <p:fltVal val="0"/>
                                          </p:val>
                                        </p:tav>
                                      </p:tavLst>
                                    </p:anim>
                                    <p:animEffect transition="in" filter="fade">
                                      <p:cBhvr>
                                        <p:cTn id="20" dur="500"/>
                                        <p:tgtEl>
                                          <p:spTgt spid="2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2" presetClass="entr" presetSubtype="4" decel="100000" fill="hold" grpId="0" nodeType="after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49" presetClass="entr" presetSubtype="0" decel="10000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 calcmode="lin" valueType="num">
                                      <p:cBhvr>
                                        <p:cTn id="39" dur="500" fill="hold"/>
                                        <p:tgtEl>
                                          <p:spTgt spid="36"/>
                                        </p:tgtEl>
                                        <p:attrNameLst>
                                          <p:attrName>style.rotation</p:attrName>
                                        </p:attrNameLst>
                                      </p:cBhvr>
                                      <p:tavLst>
                                        <p:tav tm="0">
                                          <p:val>
                                            <p:fltVal val="360"/>
                                          </p:val>
                                        </p:tav>
                                        <p:tav tm="100000">
                                          <p:val>
                                            <p:fltVal val="0"/>
                                          </p:val>
                                        </p:tav>
                                      </p:tavLst>
                                    </p:anim>
                                    <p:animEffect transition="in" filter="fade">
                                      <p:cBhvr>
                                        <p:cTn id="40" dur="500"/>
                                        <p:tgtEl>
                                          <p:spTgt spid="36"/>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 calcmode="lin" valueType="num">
                                      <p:cBhvr>
                                        <p:cTn id="45" dur="500" fill="hold"/>
                                        <p:tgtEl>
                                          <p:spTgt spid="37"/>
                                        </p:tgtEl>
                                        <p:attrNameLst>
                                          <p:attrName>style.rotation</p:attrName>
                                        </p:attrNameLst>
                                      </p:cBhvr>
                                      <p:tavLst>
                                        <p:tav tm="0">
                                          <p:val>
                                            <p:fltVal val="360"/>
                                          </p:val>
                                        </p:tav>
                                        <p:tav tm="100000">
                                          <p:val>
                                            <p:fltVal val="0"/>
                                          </p:val>
                                        </p:tav>
                                      </p:tavLst>
                                    </p:anim>
                                    <p:animEffect transition="in" filter="fade">
                                      <p:cBhvr>
                                        <p:cTn id="46" dur="500"/>
                                        <p:tgtEl>
                                          <p:spTgt spid="37"/>
                                        </p:tgtEl>
                                      </p:cBhvr>
                                    </p:animEffect>
                                  </p:childTnLst>
                                </p:cTn>
                              </p:par>
                            </p:childTnLst>
                          </p:cTn>
                        </p:par>
                        <p:par>
                          <p:cTn id="47" fill="hold">
                            <p:stCondLst>
                              <p:cond delay="2500"/>
                            </p:stCondLst>
                            <p:childTnLst>
                              <p:par>
                                <p:cTn id="48" presetID="22" presetClass="entr" presetSubtype="8"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par>
                          <p:cTn id="51" fill="hold">
                            <p:stCondLst>
                              <p:cond delay="3000"/>
                            </p:stCondLst>
                            <p:childTnLst>
                              <p:par>
                                <p:cTn id="52" presetID="2" presetClass="entr" presetSubtype="4" decel="100000"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 calcmode="lin" valueType="num">
                                      <p:cBhvr additive="base">
                                        <p:cTn id="5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5">
                                            <p:txEl>
                                              <p:pRg st="0" end="0"/>
                                            </p:txEl>
                                          </p:spTgt>
                                        </p:tgtEl>
                                        <p:attrNameLst>
                                          <p:attrName>style.visibility</p:attrName>
                                        </p:attrNameLst>
                                      </p:cBhvr>
                                      <p:to>
                                        <p:strVal val="visible"/>
                                      </p:to>
                                    </p:set>
                                    <p:anim calcmode="lin" valueType="num">
                                      <p:cBhvr additive="base">
                                        <p:cTn id="5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3500"/>
                            </p:stCondLst>
                            <p:childTnLst>
                              <p:par>
                                <p:cTn id="61" presetID="49" presetClass="entr" presetSubtype="0" decel="100000"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 calcmode="lin" valueType="num">
                                      <p:cBhvr>
                                        <p:cTn id="65" dur="500" fill="hold"/>
                                        <p:tgtEl>
                                          <p:spTgt spid="41"/>
                                        </p:tgtEl>
                                        <p:attrNameLst>
                                          <p:attrName>style.rotation</p:attrName>
                                        </p:attrNameLst>
                                      </p:cBhvr>
                                      <p:tavLst>
                                        <p:tav tm="0">
                                          <p:val>
                                            <p:fltVal val="360"/>
                                          </p:val>
                                        </p:tav>
                                        <p:tav tm="100000">
                                          <p:val>
                                            <p:fltVal val="0"/>
                                          </p:val>
                                        </p:tav>
                                      </p:tavLst>
                                    </p:anim>
                                    <p:animEffect transition="in" filter="fade">
                                      <p:cBhvr>
                                        <p:cTn id="66" dur="500"/>
                                        <p:tgtEl>
                                          <p:spTgt spid="41"/>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500" fill="hold"/>
                                        <p:tgtEl>
                                          <p:spTgt spid="42"/>
                                        </p:tgtEl>
                                        <p:attrNameLst>
                                          <p:attrName>ppt_w</p:attrName>
                                        </p:attrNameLst>
                                      </p:cBhvr>
                                      <p:tavLst>
                                        <p:tav tm="0">
                                          <p:val>
                                            <p:fltVal val="0"/>
                                          </p:val>
                                        </p:tav>
                                        <p:tav tm="100000">
                                          <p:val>
                                            <p:strVal val="#ppt_w"/>
                                          </p:val>
                                        </p:tav>
                                      </p:tavLst>
                                    </p:anim>
                                    <p:anim calcmode="lin" valueType="num">
                                      <p:cBhvr>
                                        <p:cTn id="70" dur="500" fill="hold"/>
                                        <p:tgtEl>
                                          <p:spTgt spid="42"/>
                                        </p:tgtEl>
                                        <p:attrNameLst>
                                          <p:attrName>ppt_h</p:attrName>
                                        </p:attrNameLst>
                                      </p:cBhvr>
                                      <p:tavLst>
                                        <p:tav tm="0">
                                          <p:val>
                                            <p:fltVal val="0"/>
                                          </p:val>
                                        </p:tav>
                                        <p:tav tm="100000">
                                          <p:val>
                                            <p:strVal val="#ppt_h"/>
                                          </p:val>
                                        </p:tav>
                                      </p:tavLst>
                                    </p:anim>
                                    <p:anim calcmode="lin" valueType="num">
                                      <p:cBhvr>
                                        <p:cTn id="71" dur="500" fill="hold"/>
                                        <p:tgtEl>
                                          <p:spTgt spid="42"/>
                                        </p:tgtEl>
                                        <p:attrNameLst>
                                          <p:attrName>style.rotation</p:attrName>
                                        </p:attrNameLst>
                                      </p:cBhvr>
                                      <p:tavLst>
                                        <p:tav tm="0">
                                          <p:val>
                                            <p:fltVal val="360"/>
                                          </p:val>
                                        </p:tav>
                                        <p:tav tm="100000">
                                          <p:val>
                                            <p:fltVal val="0"/>
                                          </p:val>
                                        </p:tav>
                                      </p:tavLst>
                                    </p:anim>
                                    <p:animEffect transition="in" filter="fade">
                                      <p:cBhvr>
                                        <p:cTn id="72" dur="500"/>
                                        <p:tgtEl>
                                          <p:spTgt spid="42"/>
                                        </p:tgtEl>
                                      </p:cBhvr>
                                    </p:animEffec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par>
                          <p:cTn id="77" fill="hold">
                            <p:stCondLst>
                              <p:cond delay="4500"/>
                            </p:stCondLst>
                            <p:childTnLst>
                              <p:par>
                                <p:cTn id="78" presetID="2" presetClass="entr" presetSubtype="4" decel="100000" fill="hold" grpId="0" nodeType="after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anim calcmode="lin" valueType="num">
                                      <p:cBhvr additive="base">
                                        <p:cTn id="80"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40">
                                            <p:txEl>
                                              <p:pRg st="0" end="0"/>
                                            </p:txEl>
                                          </p:spTgt>
                                        </p:tgtEl>
                                        <p:attrNameLst>
                                          <p:attrName>style.visibility</p:attrName>
                                        </p:attrNameLst>
                                      </p:cBhvr>
                                      <p:to>
                                        <p:strVal val="visible"/>
                                      </p:to>
                                    </p:set>
                                    <p:anim calcmode="lin" valueType="num">
                                      <p:cBhvr additive="base">
                                        <p:cTn id="84"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5000"/>
                            </p:stCondLst>
                            <p:childTnLst>
                              <p:par>
                                <p:cTn id="87" presetID="49" presetClass="entr" presetSubtype="0" decel="10000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500" fill="hold"/>
                                        <p:tgtEl>
                                          <p:spTgt spid="46"/>
                                        </p:tgtEl>
                                        <p:attrNameLst>
                                          <p:attrName>ppt_w</p:attrName>
                                        </p:attrNameLst>
                                      </p:cBhvr>
                                      <p:tavLst>
                                        <p:tav tm="0">
                                          <p:val>
                                            <p:fltVal val="0"/>
                                          </p:val>
                                        </p:tav>
                                        <p:tav tm="100000">
                                          <p:val>
                                            <p:strVal val="#ppt_w"/>
                                          </p:val>
                                        </p:tav>
                                      </p:tavLst>
                                    </p:anim>
                                    <p:anim calcmode="lin" valueType="num">
                                      <p:cBhvr>
                                        <p:cTn id="90" dur="500" fill="hold"/>
                                        <p:tgtEl>
                                          <p:spTgt spid="46"/>
                                        </p:tgtEl>
                                        <p:attrNameLst>
                                          <p:attrName>ppt_h</p:attrName>
                                        </p:attrNameLst>
                                      </p:cBhvr>
                                      <p:tavLst>
                                        <p:tav tm="0">
                                          <p:val>
                                            <p:fltVal val="0"/>
                                          </p:val>
                                        </p:tav>
                                        <p:tav tm="100000">
                                          <p:val>
                                            <p:strVal val="#ppt_h"/>
                                          </p:val>
                                        </p:tav>
                                      </p:tavLst>
                                    </p:anim>
                                    <p:anim calcmode="lin" valueType="num">
                                      <p:cBhvr>
                                        <p:cTn id="91" dur="500" fill="hold"/>
                                        <p:tgtEl>
                                          <p:spTgt spid="46"/>
                                        </p:tgtEl>
                                        <p:attrNameLst>
                                          <p:attrName>style.rotation</p:attrName>
                                        </p:attrNameLst>
                                      </p:cBhvr>
                                      <p:tavLst>
                                        <p:tav tm="0">
                                          <p:val>
                                            <p:fltVal val="360"/>
                                          </p:val>
                                        </p:tav>
                                        <p:tav tm="100000">
                                          <p:val>
                                            <p:fltVal val="0"/>
                                          </p:val>
                                        </p:tav>
                                      </p:tavLst>
                                    </p:anim>
                                    <p:animEffect transition="in" filter="fade">
                                      <p:cBhvr>
                                        <p:cTn id="92" dur="500"/>
                                        <p:tgtEl>
                                          <p:spTgt spid="46"/>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 calcmode="lin" valueType="num">
                                      <p:cBhvr>
                                        <p:cTn id="97" dur="500" fill="hold"/>
                                        <p:tgtEl>
                                          <p:spTgt spid="47"/>
                                        </p:tgtEl>
                                        <p:attrNameLst>
                                          <p:attrName>style.rotation</p:attrName>
                                        </p:attrNameLst>
                                      </p:cBhvr>
                                      <p:tavLst>
                                        <p:tav tm="0">
                                          <p:val>
                                            <p:fltVal val="360"/>
                                          </p:val>
                                        </p:tav>
                                        <p:tav tm="100000">
                                          <p:val>
                                            <p:fltVal val="0"/>
                                          </p:val>
                                        </p:tav>
                                      </p:tavLst>
                                    </p:anim>
                                    <p:animEffect transition="in" filter="fade">
                                      <p:cBhvr>
                                        <p:cTn id="98" dur="500"/>
                                        <p:tgtEl>
                                          <p:spTgt spid="47"/>
                                        </p:tgtEl>
                                      </p:cBhvr>
                                    </p:animEffect>
                                  </p:childTnLst>
                                </p:cTn>
                              </p:par>
                            </p:childTnLst>
                          </p:cTn>
                        </p:par>
                        <p:par>
                          <p:cTn id="99" fill="hold">
                            <p:stCondLst>
                              <p:cond delay="5500"/>
                            </p:stCondLst>
                            <p:childTnLst>
                              <p:par>
                                <p:cTn id="100" presetID="22" presetClass="entr" presetSubtype="8" fill="hold" nodeType="after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wipe(left)">
                                      <p:cBhvr>
                                        <p:cTn id="102" dur="500"/>
                                        <p:tgtEl>
                                          <p:spTgt spid="48"/>
                                        </p:tgtEl>
                                      </p:cBhvr>
                                    </p:animEffect>
                                  </p:childTnLst>
                                </p:cTn>
                              </p:par>
                            </p:childTnLst>
                          </p:cTn>
                        </p:par>
                        <p:par>
                          <p:cTn id="103" fill="hold">
                            <p:stCondLst>
                              <p:cond delay="6000"/>
                            </p:stCondLst>
                            <p:childTnLst>
                              <p:par>
                                <p:cTn id="104" presetID="2" presetClass="entr" presetSubtype="4" decel="100000" fill="hold" grpId="0" nodeType="afterEffect">
                                  <p:stCondLst>
                                    <p:cond delay="0"/>
                                  </p:stCondLst>
                                  <p:childTnLst>
                                    <p:set>
                                      <p:cBhvr>
                                        <p:cTn id="105" dur="1" fill="hold">
                                          <p:stCondLst>
                                            <p:cond delay="0"/>
                                          </p:stCondLst>
                                        </p:cTn>
                                        <p:tgtEl>
                                          <p:spTgt spid="44">
                                            <p:txEl>
                                              <p:pRg st="0" end="0"/>
                                            </p:txEl>
                                          </p:spTgt>
                                        </p:tgtEl>
                                        <p:attrNameLst>
                                          <p:attrName>style.visibility</p:attrName>
                                        </p:attrNameLst>
                                      </p:cBhvr>
                                      <p:to>
                                        <p:strVal val="visible"/>
                                      </p:to>
                                    </p:set>
                                    <p:anim calcmode="lin" valueType="num">
                                      <p:cBhvr additive="base">
                                        <p:cTn id="106"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45">
                                            <p:txEl>
                                              <p:pRg st="0" end="0"/>
                                            </p:txEl>
                                          </p:spTgt>
                                        </p:tgtEl>
                                        <p:attrNameLst>
                                          <p:attrName>style.visibility</p:attrName>
                                        </p:attrNameLst>
                                      </p:cBhvr>
                                      <p:to>
                                        <p:strVal val="visible"/>
                                      </p:to>
                                    </p:set>
                                    <p:anim calcmode="lin" valueType="num">
                                      <p:cBhvr additive="base">
                                        <p:cTn id="110"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P spid="21" grpId="0"/>
      <p:bldP spid="34" grpId="0" build="p">
        <p:tmplLst>
          <p:tmpl lvl="1">
            <p:tnLst>
              <p:par>
                <p:cTn presetID="2" presetClass="entr" presetSubtype="4"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animBg="1"/>
      <p:bldP spid="37" grpId="0"/>
      <p:bldP spid="39" grpId="0" build="p">
        <p:tmplLst>
          <p:tmpl lvl="1">
            <p:tnLst>
              <p:par>
                <p:cTn presetID="2" presetClass="entr" presetSubtype="4"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5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4"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正方形/長方形 8"/>
          <p:cNvSpPr/>
          <p:nvPr userDrawn="1"/>
        </p:nvSpPr>
        <p:spPr>
          <a:xfrm>
            <a:off x="160" y="5035488"/>
            <a:ext cx="2590544"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4" name="正方形/長方形 23"/>
          <p:cNvSpPr/>
          <p:nvPr userDrawn="1"/>
        </p:nvSpPr>
        <p:spPr>
          <a:xfrm>
            <a:off x="2590705" y="5033066"/>
            <a:ext cx="3240641" cy="218447"/>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5" name="正方形/長方形 24"/>
          <p:cNvSpPr/>
          <p:nvPr userDrawn="1"/>
        </p:nvSpPr>
        <p:spPr>
          <a:xfrm>
            <a:off x="5831345" y="5023026"/>
            <a:ext cx="3312656"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6" name="正方形/長方形 25"/>
          <p:cNvSpPr/>
          <p:nvPr userDrawn="1"/>
        </p:nvSpPr>
        <p:spPr>
          <a:xfrm>
            <a:off x="9144002" y="5023026"/>
            <a:ext cx="3240641" cy="22848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7" name="正方形/長方形 26"/>
          <p:cNvSpPr/>
          <p:nvPr userDrawn="1"/>
        </p:nvSpPr>
        <p:spPr>
          <a:xfrm>
            <a:off x="12384641" y="5023026"/>
            <a:ext cx="3240641"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9" name="正方形/長方形 28"/>
          <p:cNvSpPr/>
          <p:nvPr userDrawn="1"/>
        </p:nvSpPr>
        <p:spPr>
          <a:xfrm>
            <a:off x="15625283" y="5035488"/>
            <a:ext cx="266271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006391" y="643964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006391" y="7015711"/>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4293018" y="643964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4293018" y="7015711"/>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7581614" y="643964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7581614" y="7015711"/>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10848284" y="643964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10848284" y="7015711"/>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14112983" y="6439646"/>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14112983" y="7015712"/>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useBgFill="1">
        <p:nvSpPr>
          <p:cNvPr id="40" name="円/楕円 39"/>
          <p:cNvSpPr/>
          <p:nvPr userDrawn="1"/>
        </p:nvSpPr>
        <p:spPr>
          <a:xfrm>
            <a:off x="1438475" y="3991373"/>
            <a:ext cx="2304456" cy="2304257"/>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1" name="テキスト プレースホルダー 11"/>
          <p:cNvSpPr>
            <a:spLocks noGrp="1"/>
          </p:cNvSpPr>
          <p:nvPr>
            <p:ph type="body" sz="quarter" idx="33" hasCustomPrompt="1"/>
          </p:nvPr>
        </p:nvSpPr>
        <p:spPr>
          <a:xfrm>
            <a:off x="1448553" y="4819676"/>
            <a:ext cx="2270076" cy="647651"/>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useBgFill="1">
        <p:nvSpPr>
          <p:cNvPr id="42" name="円/楕円 41"/>
          <p:cNvSpPr/>
          <p:nvPr userDrawn="1"/>
        </p:nvSpPr>
        <p:spPr>
          <a:xfrm>
            <a:off x="4679116" y="4000520"/>
            <a:ext cx="2304456" cy="2304257"/>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3" name="テキスト プレースホルダー 11"/>
          <p:cNvSpPr>
            <a:spLocks noGrp="1"/>
          </p:cNvSpPr>
          <p:nvPr>
            <p:ph type="body" sz="quarter" idx="34" hasCustomPrompt="1"/>
          </p:nvPr>
        </p:nvSpPr>
        <p:spPr>
          <a:xfrm>
            <a:off x="4689194" y="4828823"/>
            <a:ext cx="2270076" cy="647651"/>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useBgFill="1">
        <p:nvSpPr>
          <p:cNvPr id="44" name="円/楕円 43"/>
          <p:cNvSpPr/>
          <p:nvPr userDrawn="1"/>
        </p:nvSpPr>
        <p:spPr>
          <a:xfrm>
            <a:off x="7991771" y="3991373"/>
            <a:ext cx="2304456" cy="2304257"/>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5" name="テキスト プレースホルダー 11"/>
          <p:cNvSpPr>
            <a:spLocks noGrp="1"/>
          </p:cNvSpPr>
          <p:nvPr>
            <p:ph type="body" sz="quarter" idx="35" hasCustomPrompt="1"/>
          </p:nvPr>
        </p:nvSpPr>
        <p:spPr>
          <a:xfrm>
            <a:off x="8001851" y="4819676"/>
            <a:ext cx="2270076" cy="647651"/>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useBgFill="1">
        <p:nvSpPr>
          <p:cNvPr id="46" name="円/楕円 45"/>
          <p:cNvSpPr/>
          <p:nvPr userDrawn="1"/>
        </p:nvSpPr>
        <p:spPr>
          <a:xfrm>
            <a:off x="11232413" y="3964253"/>
            <a:ext cx="2304456" cy="2304257"/>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7" name="テキスト プレースホルダー 11"/>
          <p:cNvSpPr>
            <a:spLocks noGrp="1"/>
          </p:cNvSpPr>
          <p:nvPr>
            <p:ph type="body" sz="quarter" idx="36" hasCustomPrompt="1"/>
          </p:nvPr>
        </p:nvSpPr>
        <p:spPr>
          <a:xfrm>
            <a:off x="11242491" y="4792556"/>
            <a:ext cx="2270076" cy="647651"/>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useBgFill="1">
        <p:nvSpPr>
          <p:cNvPr id="48" name="円/楕円 47"/>
          <p:cNvSpPr/>
          <p:nvPr userDrawn="1"/>
        </p:nvSpPr>
        <p:spPr>
          <a:xfrm>
            <a:off x="14473055" y="3991373"/>
            <a:ext cx="2304456" cy="2304257"/>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9" name="テキスト プレースホルダー 11"/>
          <p:cNvSpPr>
            <a:spLocks noGrp="1"/>
          </p:cNvSpPr>
          <p:nvPr>
            <p:ph type="body" sz="quarter" idx="37" hasCustomPrompt="1"/>
          </p:nvPr>
        </p:nvSpPr>
        <p:spPr>
          <a:xfrm>
            <a:off x="14483132" y="4819676"/>
            <a:ext cx="2270076" cy="647651"/>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 calcmode="lin" valueType="num">
                                      <p:cBhvr>
                                        <p:cTn id="21"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41">
                                            <p:txEl>
                                              <p:pRg st="0" end="0"/>
                                            </p:txEl>
                                          </p:spTgt>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30">
                                            <p:txEl>
                                              <p:pRg st="0" end="0"/>
                                            </p:txEl>
                                          </p:spTgt>
                                        </p:tgtEl>
                                        <p:attrNameLst>
                                          <p:attrName>style.visibility</p:attrName>
                                        </p:attrNameLst>
                                      </p:cBhvr>
                                      <p:to>
                                        <p:strVal val="visible"/>
                                      </p:to>
                                    </p:set>
                                    <p:anim calcmode="lin" valueType="num">
                                      <p:cBhvr additive="base">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additive="base">
                                        <p:cTn id="32"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250"/>
                            </p:stCondLst>
                            <p:childTnLst>
                              <p:par>
                                <p:cTn id="35" presetID="22" presetClass="entr" presetSubtype="8"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2750"/>
                            </p:stCondLst>
                            <p:childTnLst>
                              <p:par>
                                <p:cTn id="39" presetID="49" presetClass="entr" presetSubtype="0" decel="10000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 calcmode="lin" valueType="num">
                                      <p:cBhvr>
                                        <p:cTn id="43" dur="500" fill="hold"/>
                                        <p:tgtEl>
                                          <p:spTgt spid="42"/>
                                        </p:tgtEl>
                                        <p:attrNameLst>
                                          <p:attrName>style.rotation</p:attrName>
                                        </p:attrNameLst>
                                      </p:cBhvr>
                                      <p:tavLst>
                                        <p:tav tm="0">
                                          <p:val>
                                            <p:fltVal val="360"/>
                                          </p:val>
                                        </p:tav>
                                        <p:tav tm="100000">
                                          <p:val>
                                            <p:fltVal val="0"/>
                                          </p:val>
                                        </p:tav>
                                      </p:tavLst>
                                    </p:anim>
                                    <p:animEffect transition="in" filter="fade">
                                      <p:cBhvr>
                                        <p:cTn id="44" dur="500"/>
                                        <p:tgtEl>
                                          <p:spTgt spid="42"/>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43">
                                            <p:txEl>
                                              <p:pRg st="0" end="0"/>
                                            </p:txEl>
                                          </p:spTgt>
                                        </p:tgtEl>
                                        <p:attrNameLst>
                                          <p:attrName>style.visibility</p:attrName>
                                        </p:attrNameLst>
                                      </p:cBhvr>
                                      <p:to>
                                        <p:strVal val="visible"/>
                                      </p:to>
                                    </p:set>
                                    <p:anim calcmode="lin" valueType="num">
                                      <p:cBhvr>
                                        <p:cTn id="47"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49"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0" dur="500"/>
                                        <p:tgtEl>
                                          <p:spTgt spid="43">
                                            <p:txEl>
                                              <p:pRg st="0" end="0"/>
                                            </p:txEl>
                                          </p:spTgt>
                                        </p:tgtEl>
                                      </p:cBhvr>
                                    </p:animEffect>
                                  </p:childTnLst>
                                </p:cTn>
                              </p:par>
                            </p:childTnLst>
                          </p:cTn>
                        </p:par>
                        <p:par>
                          <p:cTn id="51" fill="hold">
                            <p:stCondLst>
                              <p:cond delay="3250"/>
                            </p:stCondLst>
                            <p:childTnLst>
                              <p:par>
                                <p:cTn id="52" presetID="2" presetClass="entr" presetSubtype="4" decel="100000" fill="hold" grpId="0" nodeType="afterEffect">
                                  <p:stCondLst>
                                    <p:cond delay="25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000"/>
                            </p:stCondLst>
                            <p:childTnLst>
                              <p:par>
                                <p:cTn id="61" presetID="2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4500"/>
                            </p:stCondLst>
                            <p:childTnLst>
                              <p:par>
                                <p:cTn id="65" presetID="49" presetClass="entr" presetSubtype="0" decel="10000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 calcmode="lin" valueType="num">
                                      <p:cBhvr>
                                        <p:cTn id="69" dur="500" fill="hold"/>
                                        <p:tgtEl>
                                          <p:spTgt spid="44"/>
                                        </p:tgtEl>
                                        <p:attrNameLst>
                                          <p:attrName>style.rotation</p:attrName>
                                        </p:attrNameLst>
                                      </p:cBhvr>
                                      <p:tavLst>
                                        <p:tav tm="0">
                                          <p:val>
                                            <p:fltVal val="360"/>
                                          </p:val>
                                        </p:tav>
                                        <p:tav tm="100000">
                                          <p:val>
                                            <p:fltVal val="0"/>
                                          </p:val>
                                        </p:tav>
                                      </p:tavLst>
                                    </p:anim>
                                    <p:animEffect transition="in" filter="fade">
                                      <p:cBhvr>
                                        <p:cTn id="70" dur="500"/>
                                        <p:tgtEl>
                                          <p:spTgt spid="4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45">
                                            <p:txEl>
                                              <p:pRg st="0" end="0"/>
                                            </p:txEl>
                                          </p:spTgt>
                                        </p:tgtEl>
                                        <p:attrNameLst>
                                          <p:attrName>style.visibility</p:attrName>
                                        </p:attrNameLst>
                                      </p:cBhvr>
                                      <p:to>
                                        <p:strVal val="visible"/>
                                      </p:to>
                                    </p:set>
                                    <p:anim calcmode="lin" valueType="num">
                                      <p:cBhvr>
                                        <p:cTn id="73"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75"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76" dur="500"/>
                                        <p:tgtEl>
                                          <p:spTgt spid="45">
                                            <p:txEl>
                                              <p:pRg st="0" end="0"/>
                                            </p:txEl>
                                          </p:spTgt>
                                        </p:tgtEl>
                                      </p:cBhvr>
                                    </p:animEffect>
                                  </p:childTnLst>
                                </p:cTn>
                              </p:par>
                            </p:childTnLst>
                          </p:cTn>
                        </p:par>
                        <p:par>
                          <p:cTn id="77" fill="hold">
                            <p:stCondLst>
                              <p:cond delay="5000"/>
                            </p:stCondLst>
                            <p:childTnLst>
                              <p:par>
                                <p:cTn id="78" presetID="2" presetClass="entr" presetSubtype="4" decel="100000" fill="hold" grpId="0" nodeType="afterEffect">
                                  <p:stCondLst>
                                    <p:cond delay="250"/>
                                  </p:stCondLst>
                                  <p:childTnLst>
                                    <p:set>
                                      <p:cBhvr>
                                        <p:cTn id="79" dur="1" fill="hold">
                                          <p:stCondLst>
                                            <p:cond delay="0"/>
                                          </p:stCondLst>
                                        </p:cTn>
                                        <p:tgtEl>
                                          <p:spTgt spid="34">
                                            <p:txEl>
                                              <p:pRg st="0" end="0"/>
                                            </p:txEl>
                                          </p:spTgt>
                                        </p:tgtEl>
                                        <p:attrNameLst>
                                          <p:attrName>style.visibility</p:attrName>
                                        </p:attrNameLst>
                                      </p:cBhvr>
                                      <p:to>
                                        <p:strVal val="visible"/>
                                      </p:to>
                                    </p:set>
                                    <p:anim calcmode="lin" valueType="num">
                                      <p:cBhvr additive="base">
                                        <p:cTn id="8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35">
                                            <p:txEl>
                                              <p:pRg st="0" end="0"/>
                                            </p:txEl>
                                          </p:spTgt>
                                        </p:tgtEl>
                                        <p:attrNameLst>
                                          <p:attrName>style.visibility</p:attrName>
                                        </p:attrNameLst>
                                      </p:cBhvr>
                                      <p:to>
                                        <p:strVal val="visible"/>
                                      </p:to>
                                    </p:set>
                                    <p:anim calcmode="lin" valueType="num">
                                      <p:cBhvr additive="base">
                                        <p:cTn id="84"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5750"/>
                            </p:stCondLst>
                            <p:childTnLst>
                              <p:par>
                                <p:cTn id="87" presetID="22" presetClass="entr" presetSubtype="8"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par>
                          <p:cTn id="90" fill="hold">
                            <p:stCondLst>
                              <p:cond delay="6250"/>
                            </p:stCondLst>
                            <p:childTnLst>
                              <p:par>
                                <p:cTn id="91" presetID="49" presetClass="entr" presetSubtype="0" decel="10000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 calcmode="lin" valueType="num">
                                      <p:cBhvr>
                                        <p:cTn id="93" dur="500" fill="hold"/>
                                        <p:tgtEl>
                                          <p:spTgt spid="46"/>
                                        </p:tgtEl>
                                        <p:attrNameLst>
                                          <p:attrName>ppt_w</p:attrName>
                                        </p:attrNameLst>
                                      </p:cBhvr>
                                      <p:tavLst>
                                        <p:tav tm="0">
                                          <p:val>
                                            <p:fltVal val="0"/>
                                          </p:val>
                                        </p:tav>
                                        <p:tav tm="100000">
                                          <p:val>
                                            <p:strVal val="#ppt_w"/>
                                          </p:val>
                                        </p:tav>
                                      </p:tavLst>
                                    </p:anim>
                                    <p:anim calcmode="lin" valueType="num">
                                      <p:cBhvr>
                                        <p:cTn id="94" dur="500" fill="hold"/>
                                        <p:tgtEl>
                                          <p:spTgt spid="46"/>
                                        </p:tgtEl>
                                        <p:attrNameLst>
                                          <p:attrName>ppt_h</p:attrName>
                                        </p:attrNameLst>
                                      </p:cBhvr>
                                      <p:tavLst>
                                        <p:tav tm="0">
                                          <p:val>
                                            <p:fltVal val="0"/>
                                          </p:val>
                                        </p:tav>
                                        <p:tav tm="100000">
                                          <p:val>
                                            <p:strVal val="#ppt_h"/>
                                          </p:val>
                                        </p:tav>
                                      </p:tavLst>
                                    </p:anim>
                                    <p:anim calcmode="lin" valueType="num">
                                      <p:cBhvr>
                                        <p:cTn id="95" dur="500" fill="hold"/>
                                        <p:tgtEl>
                                          <p:spTgt spid="46"/>
                                        </p:tgtEl>
                                        <p:attrNameLst>
                                          <p:attrName>style.rotation</p:attrName>
                                        </p:attrNameLst>
                                      </p:cBhvr>
                                      <p:tavLst>
                                        <p:tav tm="0">
                                          <p:val>
                                            <p:fltVal val="360"/>
                                          </p:val>
                                        </p:tav>
                                        <p:tav tm="100000">
                                          <p:val>
                                            <p:fltVal val="0"/>
                                          </p:val>
                                        </p:tav>
                                      </p:tavLst>
                                    </p:anim>
                                    <p:animEffect transition="in" filter="fade">
                                      <p:cBhvr>
                                        <p:cTn id="96" dur="500"/>
                                        <p:tgtEl>
                                          <p:spTgt spid="46"/>
                                        </p:tgtEl>
                                      </p:cBhvr>
                                    </p:animEffect>
                                  </p:childTnLst>
                                </p:cTn>
                              </p:par>
                              <p:par>
                                <p:cTn id="97" presetID="49" presetClass="entr" presetSubtype="0" decel="100000" fill="hold" grpId="0" nodeType="withEffect">
                                  <p:stCondLst>
                                    <p:cond delay="0"/>
                                  </p:stCondLst>
                                  <p:childTnLst>
                                    <p:set>
                                      <p:cBhvr>
                                        <p:cTn id="98" dur="1" fill="hold">
                                          <p:stCondLst>
                                            <p:cond delay="0"/>
                                          </p:stCondLst>
                                        </p:cTn>
                                        <p:tgtEl>
                                          <p:spTgt spid="47">
                                            <p:txEl>
                                              <p:pRg st="0" end="0"/>
                                            </p:txEl>
                                          </p:spTgt>
                                        </p:tgtEl>
                                        <p:attrNameLst>
                                          <p:attrName>style.visibility</p:attrName>
                                        </p:attrNameLst>
                                      </p:cBhvr>
                                      <p:to>
                                        <p:strVal val="visible"/>
                                      </p:to>
                                    </p:set>
                                    <p:anim calcmode="lin" valueType="num">
                                      <p:cBhvr>
                                        <p:cTn id="99"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01"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02" dur="500"/>
                                        <p:tgtEl>
                                          <p:spTgt spid="47">
                                            <p:txEl>
                                              <p:pRg st="0" end="0"/>
                                            </p:txEl>
                                          </p:spTgt>
                                        </p:tgtEl>
                                      </p:cBhvr>
                                    </p:animEffect>
                                  </p:childTnLst>
                                </p:cTn>
                              </p:par>
                            </p:childTnLst>
                          </p:cTn>
                        </p:par>
                        <p:par>
                          <p:cTn id="103" fill="hold">
                            <p:stCondLst>
                              <p:cond delay="6750"/>
                            </p:stCondLst>
                            <p:childTnLst>
                              <p:par>
                                <p:cTn id="104" presetID="2" presetClass="entr" presetSubtype="4" decel="100000" fill="hold" grpId="0" nodeType="afterEffect">
                                  <p:stCondLst>
                                    <p:cond delay="250"/>
                                  </p:stCondLst>
                                  <p:childTnLst>
                                    <p:set>
                                      <p:cBhvr>
                                        <p:cTn id="105" dur="1" fill="hold">
                                          <p:stCondLst>
                                            <p:cond delay="0"/>
                                          </p:stCondLst>
                                        </p:cTn>
                                        <p:tgtEl>
                                          <p:spTgt spid="36">
                                            <p:txEl>
                                              <p:pRg st="0" end="0"/>
                                            </p:txEl>
                                          </p:spTgt>
                                        </p:tgtEl>
                                        <p:attrNameLst>
                                          <p:attrName>style.visibility</p:attrName>
                                        </p:attrNameLst>
                                      </p:cBhvr>
                                      <p:to>
                                        <p:strVal val="visible"/>
                                      </p:to>
                                    </p:set>
                                    <p:anim calcmode="lin" valueType="num">
                                      <p:cBhvr additive="base">
                                        <p:cTn id="106"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37">
                                            <p:txEl>
                                              <p:pRg st="0" end="0"/>
                                            </p:txEl>
                                          </p:spTgt>
                                        </p:tgtEl>
                                        <p:attrNameLst>
                                          <p:attrName>style.visibility</p:attrName>
                                        </p:attrNameLst>
                                      </p:cBhvr>
                                      <p:to>
                                        <p:strVal val="visible"/>
                                      </p:to>
                                    </p:set>
                                    <p:anim calcmode="lin" valueType="num">
                                      <p:cBhvr additive="base">
                                        <p:cTn id="11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7500"/>
                            </p:stCondLst>
                            <p:childTnLst>
                              <p:par>
                                <p:cTn id="113" presetID="22" presetClass="entr" presetSubtype="8"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left)">
                                      <p:cBhvr>
                                        <p:cTn id="115" dur="500"/>
                                        <p:tgtEl>
                                          <p:spTgt spid="27"/>
                                        </p:tgtEl>
                                      </p:cBhvr>
                                    </p:animEffect>
                                  </p:childTnLst>
                                </p:cTn>
                              </p:par>
                            </p:childTnLst>
                          </p:cTn>
                        </p:par>
                        <p:par>
                          <p:cTn id="116" fill="hold">
                            <p:stCondLst>
                              <p:cond delay="8000"/>
                            </p:stCondLst>
                            <p:childTnLst>
                              <p:par>
                                <p:cTn id="117" presetID="49" presetClass="entr" presetSubtype="0" decel="10000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p:cTn id="119" dur="500" fill="hold"/>
                                        <p:tgtEl>
                                          <p:spTgt spid="48"/>
                                        </p:tgtEl>
                                        <p:attrNameLst>
                                          <p:attrName>ppt_w</p:attrName>
                                        </p:attrNameLst>
                                      </p:cBhvr>
                                      <p:tavLst>
                                        <p:tav tm="0">
                                          <p:val>
                                            <p:fltVal val="0"/>
                                          </p:val>
                                        </p:tav>
                                        <p:tav tm="100000">
                                          <p:val>
                                            <p:strVal val="#ppt_w"/>
                                          </p:val>
                                        </p:tav>
                                      </p:tavLst>
                                    </p:anim>
                                    <p:anim calcmode="lin" valueType="num">
                                      <p:cBhvr>
                                        <p:cTn id="120" dur="500" fill="hold"/>
                                        <p:tgtEl>
                                          <p:spTgt spid="48"/>
                                        </p:tgtEl>
                                        <p:attrNameLst>
                                          <p:attrName>ppt_h</p:attrName>
                                        </p:attrNameLst>
                                      </p:cBhvr>
                                      <p:tavLst>
                                        <p:tav tm="0">
                                          <p:val>
                                            <p:fltVal val="0"/>
                                          </p:val>
                                        </p:tav>
                                        <p:tav tm="100000">
                                          <p:val>
                                            <p:strVal val="#ppt_h"/>
                                          </p:val>
                                        </p:tav>
                                      </p:tavLst>
                                    </p:anim>
                                    <p:anim calcmode="lin" valueType="num">
                                      <p:cBhvr>
                                        <p:cTn id="121" dur="500" fill="hold"/>
                                        <p:tgtEl>
                                          <p:spTgt spid="48"/>
                                        </p:tgtEl>
                                        <p:attrNameLst>
                                          <p:attrName>style.rotation</p:attrName>
                                        </p:attrNameLst>
                                      </p:cBhvr>
                                      <p:tavLst>
                                        <p:tav tm="0">
                                          <p:val>
                                            <p:fltVal val="360"/>
                                          </p:val>
                                        </p:tav>
                                        <p:tav tm="100000">
                                          <p:val>
                                            <p:fltVal val="0"/>
                                          </p:val>
                                        </p:tav>
                                      </p:tavLst>
                                    </p:anim>
                                    <p:animEffect transition="in" filter="fade">
                                      <p:cBhvr>
                                        <p:cTn id="122" dur="500"/>
                                        <p:tgtEl>
                                          <p:spTgt spid="48"/>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49">
                                            <p:txEl>
                                              <p:pRg st="0" end="0"/>
                                            </p:txEl>
                                          </p:spTgt>
                                        </p:tgtEl>
                                        <p:attrNameLst>
                                          <p:attrName>style.visibility</p:attrName>
                                        </p:attrNameLst>
                                      </p:cBhvr>
                                      <p:to>
                                        <p:strVal val="visible"/>
                                      </p:to>
                                    </p:set>
                                    <p:anim calcmode="lin" valueType="num">
                                      <p:cBhvr>
                                        <p:cTn id="125"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27"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28" dur="500"/>
                                        <p:tgtEl>
                                          <p:spTgt spid="49">
                                            <p:txEl>
                                              <p:pRg st="0" end="0"/>
                                            </p:txEl>
                                          </p:spTgt>
                                        </p:tgtEl>
                                      </p:cBhvr>
                                    </p:animEffect>
                                  </p:childTnLst>
                                </p:cTn>
                              </p:par>
                            </p:childTnLst>
                          </p:cTn>
                        </p:par>
                        <p:par>
                          <p:cTn id="129" fill="hold">
                            <p:stCondLst>
                              <p:cond delay="8500"/>
                            </p:stCondLst>
                            <p:childTnLst>
                              <p:par>
                                <p:cTn id="130" presetID="2" presetClass="entr" presetSubtype="4" decel="100000" fill="hold" grpId="0" nodeType="afterEffect">
                                  <p:stCondLst>
                                    <p:cond delay="250"/>
                                  </p:stCondLst>
                                  <p:childTnLst>
                                    <p:set>
                                      <p:cBhvr>
                                        <p:cTn id="131" dur="1" fill="hold">
                                          <p:stCondLst>
                                            <p:cond delay="0"/>
                                          </p:stCondLst>
                                        </p:cTn>
                                        <p:tgtEl>
                                          <p:spTgt spid="38">
                                            <p:txEl>
                                              <p:pRg st="0" end="0"/>
                                            </p:txEl>
                                          </p:spTgt>
                                        </p:tgtEl>
                                        <p:attrNameLst>
                                          <p:attrName>style.visibility</p:attrName>
                                        </p:attrNameLst>
                                      </p:cBhvr>
                                      <p:to>
                                        <p:strVal val="visible"/>
                                      </p:to>
                                    </p:set>
                                    <p:anim calcmode="lin" valueType="num">
                                      <p:cBhvr additive="base">
                                        <p:cTn id="132"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500"/>
                                  </p:stCondLst>
                                  <p:childTnLst>
                                    <p:set>
                                      <p:cBhvr>
                                        <p:cTn id="135" dur="1" fill="hold">
                                          <p:stCondLst>
                                            <p:cond delay="0"/>
                                          </p:stCondLst>
                                        </p:cTn>
                                        <p:tgtEl>
                                          <p:spTgt spid="39">
                                            <p:txEl>
                                              <p:pRg st="0" end="0"/>
                                            </p:txEl>
                                          </p:spTgt>
                                        </p:tgtEl>
                                        <p:attrNameLst>
                                          <p:attrName>style.visibility</p:attrName>
                                        </p:attrNameLst>
                                      </p:cBhvr>
                                      <p:to>
                                        <p:strVal val="visible"/>
                                      </p:to>
                                    </p:set>
                                    <p:anim calcmode="lin" valueType="num">
                                      <p:cBhvr additive="base">
                                        <p:cTn id="136"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37"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38" fill="hold">
                            <p:stCondLst>
                              <p:cond delay="9250"/>
                            </p:stCondLst>
                            <p:childTnLst>
                              <p:par>
                                <p:cTn id="139" presetID="22" presetClass="entr" presetSubtype="8" fill="hold" grpId="0" nodeType="after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left)">
                                      <p:cBhvr>
                                        <p:cTn id="1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with Icon">
    <p:spTree>
      <p:nvGrpSpPr>
        <p:cNvPr id="1" name=""/>
        <p:cNvGrpSpPr/>
        <p:nvPr/>
      </p:nvGrpSpPr>
      <p:grpSpPr>
        <a:xfrm>
          <a:off x="0" y="0"/>
          <a:ext cx="0" cy="0"/>
          <a:chOff x="0" y="0"/>
          <a:chExt cx="0" cy="0"/>
        </a:xfrm>
      </p:grpSpPr>
      <p:sp>
        <p:nvSpPr>
          <p:cNvPr id="9" name="正方形/長方形 8"/>
          <p:cNvSpPr/>
          <p:nvPr userDrawn="1"/>
        </p:nvSpPr>
        <p:spPr>
          <a:xfrm>
            <a:off x="160" y="5035488"/>
            <a:ext cx="2590544"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4" name="正方形/長方形 23"/>
          <p:cNvSpPr/>
          <p:nvPr userDrawn="1"/>
        </p:nvSpPr>
        <p:spPr>
          <a:xfrm>
            <a:off x="2590705" y="5033066"/>
            <a:ext cx="3240641" cy="218447"/>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5" name="正方形/長方形 24"/>
          <p:cNvSpPr/>
          <p:nvPr userDrawn="1"/>
        </p:nvSpPr>
        <p:spPr>
          <a:xfrm>
            <a:off x="5831345" y="5023026"/>
            <a:ext cx="3312656"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6" name="正方形/長方形 25"/>
          <p:cNvSpPr/>
          <p:nvPr userDrawn="1"/>
        </p:nvSpPr>
        <p:spPr>
          <a:xfrm>
            <a:off x="9144002" y="5023026"/>
            <a:ext cx="3240641" cy="22848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7" name="正方形/長方形 26"/>
          <p:cNvSpPr/>
          <p:nvPr userDrawn="1"/>
        </p:nvSpPr>
        <p:spPr>
          <a:xfrm>
            <a:off x="12384641" y="5023026"/>
            <a:ext cx="3240641"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9" name="正方形/長方形 28"/>
          <p:cNvSpPr/>
          <p:nvPr userDrawn="1"/>
        </p:nvSpPr>
        <p:spPr>
          <a:xfrm>
            <a:off x="15625283" y="5035488"/>
            <a:ext cx="266271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006391" y="643964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006391" y="7015711"/>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4293018" y="643964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4293018" y="7015711"/>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7581614" y="643964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7581614" y="7015711"/>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10848284" y="643964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10848284" y="7015711"/>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14112983" y="6439646"/>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14112983" y="7015712"/>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40" name="円/楕円 39"/>
          <p:cNvSpPr/>
          <p:nvPr userDrawn="1"/>
        </p:nvSpPr>
        <p:spPr>
          <a:xfrm>
            <a:off x="1438475" y="3991373"/>
            <a:ext cx="2304456" cy="2304257"/>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1" name="テキスト プレースホルダー 11"/>
          <p:cNvSpPr>
            <a:spLocks noGrp="1"/>
          </p:cNvSpPr>
          <p:nvPr>
            <p:ph type="body" sz="quarter" idx="33" hasCustomPrompt="1"/>
          </p:nvPr>
        </p:nvSpPr>
        <p:spPr>
          <a:xfrm>
            <a:off x="1448553" y="4819676"/>
            <a:ext cx="2270076" cy="647651"/>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p:nvSpPr>
          <p:cNvPr id="42" name="円/楕円 41"/>
          <p:cNvSpPr/>
          <p:nvPr userDrawn="1"/>
        </p:nvSpPr>
        <p:spPr>
          <a:xfrm>
            <a:off x="4679116" y="4000520"/>
            <a:ext cx="2304456" cy="2304257"/>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3" name="テキスト プレースホルダー 11"/>
          <p:cNvSpPr>
            <a:spLocks noGrp="1"/>
          </p:cNvSpPr>
          <p:nvPr>
            <p:ph type="body" sz="quarter" idx="34" hasCustomPrompt="1"/>
          </p:nvPr>
        </p:nvSpPr>
        <p:spPr>
          <a:xfrm>
            <a:off x="4689194" y="4828823"/>
            <a:ext cx="2270076" cy="647651"/>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p:nvSpPr>
          <p:cNvPr id="44" name="円/楕円 43"/>
          <p:cNvSpPr/>
          <p:nvPr userDrawn="1"/>
        </p:nvSpPr>
        <p:spPr>
          <a:xfrm>
            <a:off x="7991771" y="3991373"/>
            <a:ext cx="2304456" cy="2304257"/>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5" name="テキスト プレースホルダー 11"/>
          <p:cNvSpPr>
            <a:spLocks noGrp="1"/>
          </p:cNvSpPr>
          <p:nvPr>
            <p:ph type="body" sz="quarter" idx="35" hasCustomPrompt="1"/>
          </p:nvPr>
        </p:nvSpPr>
        <p:spPr>
          <a:xfrm>
            <a:off x="8001851" y="4819676"/>
            <a:ext cx="2270076" cy="647651"/>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p:nvSpPr>
          <p:cNvPr id="46" name="円/楕円 45"/>
          <p:cNvSpPr/>
          <p:nvPr userDrawn="1"/>
        </p:nvSpPr>
        <p:spPr>
          <a:xfrm>
            <a:off x="11232413" y="3964253"/>
            <a:ext cx="2304456" cy="2304257"/>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7" name="テキスト プレースホルダー 11"/>
          <p:cNvSpPr>
            <a:spLocks noGrp="1"/>
          </p:cNvSpPr>
          <p:nvPr>
            <p:ph type="body" sz="quarter" idx="36" hasCustomPrompt="1"/>
          </p:nvPr>
        </p:nvSpPr>
        <p:spPr>
          <a:xfrm>
            <a:off x="11242491" y="4792556"/>
            <a:ext cx="2270076" cy="647651"/>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p:nvSpPr>
          <p:cNvPr id="48" name="円/楕円 47"/>
          <p:cNvSpPr/>
          <p:nvPr userDrawn="1"/>
        </p:nvSpPr>
        <p:spPr>
          <a:xfrm>
            <a:off x="14473055" y="3991373"/>
            <a:ext cx="2304456" cy="2304257"/>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9" name="テキスト プレースホルダー 11"/>
          <p:cNvSpPr>
            <a:spLocks noGrp="1"/>
          </p:cNvSpPr>
          <p:nvPr>
            <p:ph type="body" sz="quarter" idx="37" hasCustomPrompt="1"/>
          </p:nvPr>
        </p:nvSpPr>
        <p:spPr>
          <a:xfrm>
            <a:off x="14483132" y="4819676"/>
            <a:ext cx="2270076" cy="647651"/>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p:nvSpPr>
          <p:cNvPr id="6" name="図プレースホルダー 5"/>
          <p:cNvSpPr>
            <a:spLocks noGrp="1"/>
          </p:cNvSpPr>
          <p:nvPr>
            <p:ph type="pic" sz="quarter" idx="38" hasCustomPrompt="1"/>
          </p:nvPr>
        </p:nvSpPr>
        <p:spPr>
          <a:xfrm>
            <a:off x="3167337" y="3415310"/>
            <a:ext cx="720738" cy="720675"/>
          </a:xfrm>
        </p:spPr>
        <p:txBody>
          <a:bodyPr>
            <a:normAutofit/>
          </a:bodyPr>
          <a:lstStyle>
            <a:lvl1pPr>
              <a:defRPr sz="1100">
                <a:latin typeface="UTM Avo" panose="02040603050506020204" pitchFamily="18" charset="0"/>
              </a:defRPr>
            </a:lvl1pPr>
          </a:lstStyle>
          <a:p>
            <a:r>
              <a:rPr lang="en-US" dirty="0"/>
              <a:t>ICON</a:t>
            </a:r>
          </a:p>
        </p:txBody>
      </p:sp>
      <p:sp>
        <p:nvSpPr>
          <p:cNvPr id="50" name="図プレースホルダー 5"/>
          <p:cNvSpPr>
            <a:spLocks noGrp="1"/>
          </p:cNvSpPr>
          <p:nvPr>
            <p:ph type="pic" sz="quarter" idx="39" hasCustomPrompt="1"/>
          </p:nvPr>
        </p:nvSpPr>
        <p:spPr>
          <a:xfrm>
            <a:off x="6551487" y="3415310"/>
            <a:ext cx="720738" cy="720675"/>
          </a:xfrm>
        </p:spPr>
        <p:txBody>
          <a:bodyPr>
            <a:normAutofit/>
          </a:bodyPr>
          <a:lstStyle>
            <a:lvl1pPr>
              <a:defRPr sz="1100">
                <a:latin typeface="UTM Avo" panose="02040603050506020204" pitchFamily="18" charset="0"/>
              </a:defRPr>
            </a:lvl1pPr>
          </a:lstStyle>
          <a:p>
            <a:r>
              <a:rPr lang="en-US" dirty="0"/>
              <a:t>ICON</a:t>
            </a:r>
          </a:p>
        </p:txBody>
      </p:sp>
      <p:sp>
        <p:nvSpPr>
          <p:cNvPr id="51" name="図プレースホルダー 5"/>
          <p:cNvSpPr>
            <a:spLocks noGrp="1"/>
          </p:cNvSpPr>
          <p:nvPr>
            <p:ph type="pic" sz="quarter" idx="40" hasCustomPrompt="1"/>
          </p:nvPr>
        </p:nvSpPr>
        <p:spPr>
          <a:xfrm>
            <a:off x="9792350" y="3415310"/>
            <a:ext cx="720738" cy="720675"/>
          </a:xfrm>
        </p:spPr>
        <p:txBody>
          <a:bodyPr>
            <a:normAutofit/>
          </a:bodyPr>
          <a:lstStyle>
            <a:lvl1pPr>
              <a:defRPr sz="1100">
                <a:latin typeface="UTM Avo" panose="02040603050506020204" pitchFamily="18" charset="0"/>
              </a:defRPr>
            </a:lvl1pPr>
          </a:lstStyle>
          <a:p>
            <a:r>
              <a:rPr lang="en-US" dirty="0"/>
              <a:t>ICON</a:t>
            </a:r>
          </a:p>
        </p:txBody>
      </p:sp>
      <p:sp>
        <p:nvSpPr>
          <p:cNvPr id="52" name="図プレースホルダー 5"/>
          <p:cNvSpPr>
            <a:spLocks noGrp="1"/>
          </p:cNvSpPr>
          <p:nvPr>
            <p:ph type="pic" sz="quarter" idx="41" hasCustomPrompt="1"/>
          </p:nvPr>
        </p:nvSpPr>
        <p:spPr>
          <a:xfrm>
            <a:off x="13176500" y="3415310"/>
            <a:ext cx="720738" cy="720675"/>
          </a:xfrm>
        </p:spPr>
        <p:txBody>
          <a:bodyPr>
            <a:normAutofit/>
          </a:bodyPr>
          <a:lstStyle>
            <a:lvl1pPr>
              <a:defRPr sz="1100">
                <a:latin typeface="UTM Avo" panose="02040603050506020204" pitchFamily="18" charset="0"/>
              </a:defRPr>
            </a:lvl1pPr>
          </a:lstStyle>
          <a:p>
            <a:r>
              <a:rPr lang="en-US" dirty="0"/>
              <a:t>ICON</a:t>
            </a:r>
          </a:p>
        </p:txBody>
      </p:sp>
      <p:sp>
        <p:nvSpPr>
          <p:cNvPr id="53" name="図プレースホルダー 5"/>
          <p:cNvSpPr>
            <a:spLocks noGrp="1"/>
          </p:cNvSpPr>
          <p:nvPr>
            <p:ph type="pic" sz="quarter" idx="42" hasCustomPrompt="1"/>
          </p:nvPr>
        </p:nvSpPr>
        <p:spPr>
          <a:xfrm>
            <a:off x="16416845" y="3415310"/>
            <a:ext cx="720738" cy="720675"/>
          </a:xfrm>
        </p:spPr>
        <p:txBody>
          <a:bodyPr>
            <a:normAutofit/>
          </a:bodyPr>
          <a:lstStyle>
            <a:lvl1pPr>
              <a:defRPr sz="1100">
                <a:latin typeface="UTM Avo" panose="02040603050506020204" pitchFamily="18" charset="0"/>
              </a:defRPr>
            </a:lvl1pPr>
          </a:lstStyle>
          <a:p>
            <a:r>
              <a:rPr lang="en-US" dirty="0"/>
              <a:t>ICON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41">
                                            <p:txEl>
                                              <p:pRg st="0" end="0"/>
                                            </p:txEl>
                                          </p:spTgt>
                                        </p:tgtEl>
                                        <p:attrNameLst>
                                          <p:attrName>style.visibility</p:attrName>
                                        </p:attrNameLst>
                                      </p:cBhvr>
                                      <p:to>
                                        <p:strVal val="visible"/>
                                      </p:to>
                                    </p:set>
                                    <p:anim calcmode="lin" valueType="num">
                                      <p:cBhvr>
                                        <p:cTn id="2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6"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7" dur="500"/>
                                        <p:tgtEl>
                                          <p:spTgt spid="41">
                                            <p:txEl>
                                              <p:pRg st="0" end="0"/>
                                            </p:txEl>
                                          </p:spTgt>
                                        </p:tgtEl>
                                      </p:cBhvr>
                                    </p:animEffect>
                                  </p:childTnLst>
                                </p:cTn>
                              </p:par>
                            </p:childTnLst>
                          </p:cTn>
                        </p:par>
                        <p:par>
                          <p:cTn id="28" fill="hold">
                            <p:stCondLst>
                              <p:cond delay="1500"/>
                            </p:stCondLst>
                            <p:childTnLst>
                              <p:par>
                                <p:cTn id="29" presetID="2" presetClass="entr" presetSubtype="4" decel="100000" fill="hold" grpId="0" nodeType="after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 calcmode="lin" valueType="num">
                                      <p:cBhvr additive="base">
                                        <p:cTn id="31"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31">
                                            <p:txEl>
                                              <p:pRg st="0" end="0"/>
                                            </p:txEl>
                                          </p:spTgt>
                                        </p:tgtEl>
                                        <p:attrNameLst>
                                          <p:attrName>style.visibility</p:attrName>
                                        </p:attrNameLst>
                                      </p:cBhvr>
                                      <p:to>
                                        <p:strVal val="visible"/>
                                      </p:to>
                                    </p:set>
                                    <p:anim calcmode="lin" valueType="num">
                                      <p:cBhvr additive="base">
                                        <p:cTn id="3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25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2750"/>
                            </p:stCondLst>
                            <p:childTnLst>
                              <p:par>
                                <p:cTn id="42" presetID="49" presetClass="entr" presetSubtype="0" decel="10000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 calcmode="lin" valueType="num">
                                      <p:cBhvr>
                                        <p:cTn id="46" dur="500" fill="hold"/>
                                        <p:tgtEl>
                                          <p:spTgt spid="42"/>
                                        </p:tgtEl>
                                        <p:attrNameLst>
                                          <p:attrName>style.rotation</p:attrName>
                                        </p:attrNameLst>
                                      </p:cBhvr>
                                      <p:tavLst>
                                        <p:tav tm="0">
                                          <p:val>
                                            <p:fltVal val="360"/>
                                          </p:val>
                                        </p:tav>
                                        <p:tav tm="100000">
                                          <p:val>
                                            <p:fltVal val="0"/>
                                          </p:val>
                                        </p:tav>
                                      </p:tavLst>
                                    </p:anim>
                                    <p:animEffect transition="in" filter="fade">
                                      <p:cBhvr>
                                        <p:cTn id="47" dur="500"/>
                                        <p:tgtEl>
                                          <p:spTgt spid="42"/>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43">
                                            <p:txEl>
                                              <p:pRg st="0" end="0"/>
                                            </p:txEl>
                                          </p:spTgt>
                                        </p:tgtEl>
                                        <p:attrNameLst>
                                          <p:attrName>style.visibility</p:attrName>
                                        </p:attrNameLst>
                                      </p:cBhvr>
                                      <p:to>
                                        <p:strVal val="visible"/>
                                      </p:to>
                                    </p:set>
                                    <p:anim calcmode="lin" valueType="num">
                                      <p:cBhvr>
                                        <p:cTn id="5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55"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6" dur="500"/>
                                        <p:tgtEl>
                                          <p:spTgt spid="43">
                                            <p:txEl>
                                              <p:pRg st="0" end="0"/>
                                            </p:txEl>
                                          </p:spTgt>
                                        </p:tgtEl>
                                      </p:cBhvr>
                                    </p:animEffect>
                                  </p:childTnLst>
                                </p:cTn>
                              </p:par>
                            </p:childTnLst>
                          </p:cTn>
                        </p:par>
                        <p:par>
                          <p:cTn id="57" fill="hold">
                            <p:stCondLst>
                              <p:cond delay="3250"/>
                            </p:stCondLst>
                            <p:childTnLst>
                              <p:par>
                                <p:cTn id="58" presetID="2" presetClass="entr" presetSubtype="4" decel="100000" fill="hold" grpId="0" nodeType="afterEffect">
                                  <p:stCondLst>
                                    <p:cond delay="250"/>
                                  </p:stCondLst>
                                  <p:childTnLst>
                                    <p:set>
                                      <p:cBhvr>
                                        <p:cTn id="59" dur="1" fill="hold">
                                          <p:stCondLst>
                                            <p:cond delay="0"/>
                                          </p:stCondLst>
                                        </p:cTn>
                                        <p:tgtEl>
                                          <p:spTgt spid="32">
                                            <p:txEl>
                                              <p:pRg st="0" end="0"/>
                                            </p:txEl>
                                          </p:spTgt>
                                        </p:tgtEl>
                                        <p:attrNameLst>
                                          <p:attrName>style.visibility</p:attrName>
                                        </p:attrNameLst>
                                      </p:cBhvr>
                                      <p:to>
                                        <p:strVal val="visible"/>
                                      </p:to>
                                    </p:set>
                                    <p:anim calcmode="lin" valueType="num">
                                      <p:cBhvr additive="base">
                                        <p:cTn id="6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decel="100000" fill="hold" grpId="0" nodeType="withEffect">
                                  <p:stCondLst>
                                    <p:cond delay="500"/>
                                  </p:stCondLst>
                                  <p:childTnLst>
                                    <p:set>
                                      <p:cBhvr>
                                        <p:cTn id="63" dur="1" fill="hold">
                                          <p:stCondLst>
                                            <p:cond delay="0"/>
                                          </p:stCondLst>
                                        </p:cTn>
                                        <p:tgtEl>
                                          <p:spTgt spid="33">
                                            <p:txEl>
                                              <p:pRg st="0" end="0"/>
                                            </p:txEl>
                                          </p:spTgt>
                                        </p:tgtEl>
                                        <p:attrNameLst>
                                          <p:attrName>style.visibility</p:attrName>
                                        </p:attrNameLst>
                                      </p:cBhvr>
                                      <p:to>
                                        <p:strVal val="visible"/>
                                      </p:to>
                                    </p:set>
                                    <p:anim calcmode="lin" valueType="num">
                                      <p:cBhvr additive="base">
                                        <p:cTn id="6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childTnLst>
                          </p:cTn>
                        </p:par>
                        <p:par>
                          <p:cTn id="70" fill="hold">
                            <p:stCondLst>
                              <p:cond delay="4500"/>
                            </p:stCondLst>
                            <p:childTnLst>
                              <p:par>
                                <p:cTn id="71" presetID="49" presetClass="entr" presetSubtype="0" decel="10000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anim calcmode="lin" valueType="num">
                                      <p:cBhvr>
                                        <p:cTn id="75" dur="500" fill="hold"/>
                                        <p:tgtEl>
                                          <p:spTgt spid="44"/>
                                        </p:tgtEl>
                                        <p:attrNameLst>
                                          <p:attrName>style.rotation</p:attrName>
                                        </p:attrNameLst>
                                      </p:cBhvr>
                                      <p:tavLst>
                                        <p:tav tm="0">
                                          <p:val>
                                            <p:fltVal val="360"/>
                                          </p:val>
                                        </p:tav>
                                        <p:tav tm="100000">
                                          <p:val>
                                            <p:fltVal val="0"/>
                                          </p:val>
                                        </p:tav>
                                      </p:tavLst>
                                    </p:anim>
                                    <p:animEffect transition="in" filter="fade">
                                      <p:cBhvr>
                                        <p:cTn id="76" dur="500"/>
                                        <p:tgtEl>
                                          <p:spTgt spid="44"/>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5">
                                            <p:txEl>
                                              <p:pRg st="0" end="0"/>
                                            </p:txEl>
                                          </p:spTgt>
                                        </p:tgtEl>
                                        <p:attrNameLst>
                                          <p:attrName>style.visibility</p:attrName>
                                        </p:attrNameLst>
                                      </p:cBhvr>
                                      <p:to>
                                        <p:strVal val="visible"/>
                                      </p:to>
                                    </p:set>
                                    <p:anim calcmode="lin" valueType="num">
                                      <p:cBhvr>
                                        <p:cTn id="82"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84"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85" dur="500"/>
                                        <p:tgtEl>
                                          <p:spTgt spid="45">
                                            <p:txEl>
                                              <p:pRg st="0" end="0"/>
                                            </p:txEl>
                                          </p:spTgt>
                                        </p:tgtEl>
                                      </p:cBhvr>
                                    </p:animEffect>
                                  </p:childTnLst>
                                </p:cTn>
                              </p:par>
                            </p:childTnLst>
                          </p:cTn>
                        </p:par>
                        <p:par>
                          <p:cTn id="86" fill="hold">
                            <p:stCondLst>
                              <p:cond delay="5000"/>
                            </p:stCondLst>
                            <p:childTnLst>
                              <p:par>
                                <p:cTn id="87" presetID="2" presetClass="entr" presetSubtype="4" decel="100000" fill="hold" grpId="0" nodeType="afterEffect">
                                  <p:stCondLst>
                                    <p:cond delay="250"/>
                                  </p:stCondLst>
                                  <p:childTnLst>
                                    <p:set>
                                      <p:cBhvr>
                                        <p:cTn id="88" dur="1" fill="hold">
                                          <p:stCondLst>
                                            <p:cond delay="0"/>
                                          </p:stCondLst>
                                        </p:cTn>
                                        <p:tgtEl>
                                          <p:spTgt spid="34">
                                            <p:txEl>
                                              <p:pRg st="0" end="0"/>
                                            </p:txEl>
                                          </p:spTgt>
                                        </p:tgtEl>
                                        <p:attrNameLst>
                                          <p:attrName>style.visibility</p:attrName>
                                        </p:attrNameLst>
                                      </p:cBhvr>
                                      <p:to>
                                        <p:strVal val="visible"/>
                                      </p:to>
                                    </p:set>
                                    <p:anim calcmode="lin" valueType="num">
                                      <p:cBhvr additive="base">
                                        <p:cTn id="8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4" decel="100000" fill="hold" grpId="0" nodeType="withEffect">
                                  <p:stCondLst>
                                    <p:cond delay="500"/>
                                  </p:stCondLst>
                                  <p:childTnLst>
                                    <p:set>
                                      <p:cBhvr>
                                        <p:cTn id="92" dur="1" fill="hold">
                                          <p:stCondLst>
                                            <p:cond delay="0"/>
                                          </p:stCondLst>
                                        </p:cTn>
                                        <p:tgtEl>
                                          <p:spTgt spid="35">
                                            <p:txEl>
                                              <p:pRg st="0" end="0"/>
                                            </p:txEl>
                                          </p:spTgt>
                                        </p:tgtEl>
                                        <p:attrNameLst>
                                          <p:attrName>style.visibility</p:attrName>
                                        </p:attrNameLst>
                                      </p:cBhvr>
                                      <p:to>
                                        <p:strVal val="visible"/>
                                      </p:to>
                                    </p:set>
                                    <p:anim calcmode="lin" valueType="num">
                                      <p:cBhvr additive="base">
                                        <p:cTn id="9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95" fill="hold">
                            <p:stCondLst>
                              <p:cond delay="5750"/>
                            </p:stCondLst>
                            <p:childTnLst>
                              <p:par>
                                <p:cTn id="96" presetID="22" presetClass="entr" presetSubtype="8" fill="hold" grpId="0"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childTnLst>
                          </p:cTn>
                        </p:par>
                        <p:par>
                          <p:cTn id="99" fill="hold">
                            <p:stCondLst>
                              <p:cond delay="6250"/>
                            </p:stCondLst>
                            <p:childTnLst>
                              <p:par>
                                <p:cTn id="100" presetID="49" presetClass="entr" presetSubtype="0" decel="100000"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 calcmode="lin" valueType="num">
                                      <p:cBhvr>
                                        <p:cTn id="104" dur="500" fill="hold"/>
                                        <p:tgtEl>
                                          <p:spTgt spid="46"/>
                                        </p:tgtEl>
                                        <p:attrNameLst>
                                          <p:attrName>style.rotation</p:attrName>
                                        </p:attrNameLst>
                                      </p:cBhvr>
                                      <p:tavLst>
                                        <p:tav tm="0">
                                          <p:val>
                                            <p:fltVal val="360"/>
                                          </p:val>
                                        </p:tav>
                                        <p:tav tm="100000">
                                          <p:val>
                                            <p:fltVal val="0"/>
                                          </p:val>
                                        </p:tav>
                                      </p:tavLst>
                                    </p:anim>
                                    <p:animEffect transition="in" filter="fade">
                                      <p:cBhvr>
                                        <p:cTn id="105" dur="500"/>
                                        <p:tgtEl>
                                          <p:spTgt spid="46"/>
                                        </p:tgtEl>
                                      </p:cBhvr>
                                    </p:animEffect>
                                  </p:childTnLst>
                                </p:cTn>
                              </p:par>
                              <p:par>
                                <p:cTn id="106" presetID="10" presetClass="entr" presetSubtype="0" fill="hold" grpId="0" nodeType="withEffect">
                                  <p:stCondLst>
                                    <p:cond delay="25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49" presetClass="entr" presetSubtype="0" decel="100000" fill="hold" grpId="0" nodeType="withEffect">
                                  <p:stCondLst>
                                    <p:cond delay="0"/>
                                  </p:stCondLst>
                                  <p:childTnLst>
                                    <p:set>
                                      <p:cBhvr>
                                        <p:cTn id="110" dur="1" fill="hold">
                                          <p:stCondLst>
                                            <p:cond delay="0"/>
                                          </p:stCondLst>
                                        </p:cTn>
                                        <p:tgtEl>
                                          <p:spTgt spid="47">
                                            <p:txEl>
                                              <p:pRg st="0" end="0"/>
                                            </p:txEl>
                                          </p:spTgt>
                                        </p:tgtEl>
                                        <p:attrNameLst>
                                          <p:attrName>style.visibility</p:attrName>
                                        </p:attrNameLst>
                                      </p:cBhvr>
                                      <p:to>
                                        <p:strVal val="visible"/>
                                      </p:to>
                                    </p:set>
                                    <p:anim calcmode="lin" valueType="num">
                                      <p:cBhvr>
                                        <p:cTn id="111"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12"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13"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14" dur="500"/>
                                        <p:tgtEl>
                                          <p:spTgt spid="47">
                                            <p:txEl>
                                              <p:pRg st="0" end="0"/>
                                            </p:txEl>
                                          </p:spTgt>
                                        </p:tgtEl>
                                      </p:cBhvr>
                                    </p:animEffect>
                                  </p:childTnLst>
                                </p:cTn>
                              </p:par>
                            </p:childTnLst>
                          </p:cTn>
                        </p:par>
                        <p:par>
                          <p:cTn id="115" fill="hold">
                            <p:stCondLst>
                              <p:cond delay="6750"/>
                            </p:stCondLst>
                            <p:childTnLst>
                              <p:par>
                                <p:cTn id="116" presetID="2" presetClass="entr" presetSubtype="4" decel="100000" fill="hold" grpId="0" nodeType="afterEffect">
                                  <p:stCondLst>
                                    <p:cond delay="250"/>
                                  </p:stCondLst>
                                  <p:childTnLst>
                                    <p:set>
                                      <p:cBhvr>
                                        <p:cTn id="117" dur="1" fill="hold">
                                          <p:stCondLst>
                                            <p:cond delay="0"/>
                                          </p:stCondLst>
                                        </p:cTn>
                                        <p:tgtEl>
                                          <p:spTgt spid="36">
                                            <p:txEl>
                                              <p:pRg st="0" end="0"/>
                                            </p:txEl>
                                          </p:spTgt>
                                        </p:tgtEl>
                                        <p:attrNameLst>
                                          <p:attrName>style.visibility</p:attrName>
                                        </p:attrNameLst>
                                      </p:cBhvr>
                                      <p:to>
                                        <p:strVal val="visible"/>
                                      </p:to>
                                    </p:set>
                                    <p:anim calcmode="lin" valueType="num">
                                      <p:cBhvr additive="base">
                                        <p:cTn id="11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20" presetID="2" presetClass="entr" presetSubtype="4" decel="100000" fill="hold" grpId="0" nodeType="withEffect">
                                  <p:stCondLst>
                                    <p:cond delay="500"/>
                                  </p:stCondLst>
                                  <p:childTnLst>
                                    <p:set>
                                      <p:cBhvr>
                                        <p:cTn id="121" dur="1" fill="hold">
                                          <p:stCondLst>
                                            <p:cond delay="0"/>
                                          </p:stCondLst>
                                        </p:cTn>
                                        <p:tgtEl>
                                          <p:spTgt spid="37">
                                            <p:txEl>
                                              <p:pRg st="0" end="0"/>
                                            </p:txEl>
                                          </p:spTgt>
                                        </p:tgtEl>
                                        <p:attrNameLst>
                                          <p:attrName>style.visibility</p:attrName>
                                        </p:attrNameLst>
                                      </p:cBhvr>
                                      <p:to>
                                        <p:strVal val="visible"/>
                                      </p:to>
                                    </p:set>
                                    <p:anim calcmode="lin" valueType="num">
                                      <p:cBhvr additive="base">
                                        <p:cTn id="122"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7500"/>
                            </p:stCondLst>
                            <p:childTnLst>
                              <p:par>
                                <p:cTn id="125" presetID="22" presetClass="entr" presetSubtype="8"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wipe(left)">
                                      <p:cBhvr>
                                        <p:cTn id="127" dur="500"/>
                                        <p:tgtEl>
                                          <p:spTgt spid="27"/>
                                        </p:tgtEl>
                                      </p:cBhvr>
                                    </p:animEffect>
                                  </p:childTnLst>
                                </p:cTn>
                              </p:par>
                            </p:childTnLst>
                          </p:cTn>
                        </p:par>
                        <p:par>
                          <p:cTn id="128" fill="hold">
                            <p:stCondLst>
                              <p:cond delay="8000"/>
                            </p:stCondLst>
                            <p:childTnLst>
                              <p:par>
                                <p:cTn id="129" presetID="49" presetClass="entr" presetSubtype="0" decel="100000"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500" fill="hold"/>
                                        <p:tgtEl>
                                          <p:spTgt spid="48"/>
                                        </p:tgtEl>
                                        <p:attrNameLst>
                                          <p:attrName>ppt_w</p:attrName>
                                        </p:attrNameLst>
                                      </p:cBhvr>
                                      <p:tavLst>
                                        <p:tav tm="0">
                                          <p:val>
                                            <p:fltVal val="0"/>
                                          </p:val>
                                        </p:tav>
                                        <p:tav tm="100000">
                                          <p:val>
                                            <p:strVal val="#ppt_w"/>
                                          </p:val>
                                        </p:tav>
                                      </p:tavLst>
                                    </p:anim>
                                    <p:anim calcmode="lin" valueType="num">
                                      <p:cBhvr>
                                        <p:cTn id="132" dur="500" fill="hold"/>
                                        <p:tgtEl>
                                          <p:spTgt spid="48"/>
                                        </p:tgtEl>
                                        <p:attrNameLst>
                                          <p:attrName>ppt_h</p:attrName>
                                        </p:attrNameLst>
                                      </p:cBhvr>
                                      <p:tavLst>
                                        <p:tav tm="0">
                                          <p:val>
                                            <p:fltVal val="0"/>
                                          </p:val>
                                        </p:tav>
                                        <p:tav tm="100000">
                                          <p:val>
                                            <p:strVal val="#ppt_h"/>
                                          </p:val>
                                        </p:tav>
                                      </p:tavLst>
                                    </p:anim>
                                    <p:anim calcmode="lin" valueType="num">
                                      <p:cBhvr>
                                        <p:cTn id="133" dur="500" fill="hold"/>
                                        <p:tgtEl>
                                          <p:spTgt spid="48"/>
                                        </p:tgtEl>
                                        <p:attrNameLst>
                                          <p:attrName>style.rotation</p:attrName>
                                        </p:attrNameLst>
                                      </p:cBhvr>
                                      <p:tavLst>
                                        <p:tav tm="0">
                                          <p:val>
                                            <p:fltVal val="360"/>
                                          </p:val>
                                        </p:tav>
                                        <p:tav tm="100000">
                                          <p:val>
                                            <p:fltVal val="0"/>
                                          </p:val>
                                        </p:tav>
                                      </p:tavLst>
                                    </p:anim>
                                    <p:animEffect transition="in" filter="fade">
                                      <p:cBhvr>
                                        <p:cTn id="134" dur="500"/>
                                        <p:tgtEl>
                                          <p:spTgt spid="48"/>
                                        </p:tgtEl>
                                      </p:cBhvr>
                                    </p:animEffect>
                                  </p:childTnLst>
                                </p:cTn>
                              </p:par>
                              <p:par>
                                <p:cTn id="135" presetID="10" presetClass="entr" presetSubtype="0" fill="hold" grpId="0" nodeType="withEffect">
                                  <p:stCondLst>
                                    <p:cond delay="25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500"/>
                                        <p:tgtEl>
                                          <p:spTgt spid="53"/>
                                        </p:tgtEl>
                                      </p:cBhvr>
                                    </p:animEffect>
                                  </p:childTnLst>
                                </p:cTn>
                              </p:par>
                              <p:par>
                                <p:cTn id="138" presetID="49" presetClass="entr" presetSubtype="0" decel="100000" fill="hold" grpId="0" nodeType="withEffect">
                                  <p:stCondLst>
                                    <p:cond delay="0"/>
                                  </p:stCondLst>
                                  <p:childTnLst>
                                    <p:set>
                                      <p:cBhvr>
                                        <p:cTn id="139" dur="1" fill="hold">
                                          <p:stCondLst>
                                            <p:cond delay="0"/>
                                          </p:stCondLst>
                                        </p:cTn>
                                        <p:tgtEl>
                                          <p:spTgt spid="49">
                                            <p:txEl>
                                              <p:pRg st="0" end="0"/>
                                            </p:txEl>
                                          </p:spTgt>
                                        </p:tgtEl>
                                        <p:attrNameLst>
                                          <p:attrName>style.visibility</p:attrName>
                                        </p:attrNameLst>
                                      </p:cBhvr>
                                      <p:to>
                                        <p:strVal val="visible"/>
                                      </p:to>
                                    </p:set>
                                    <p:anim calcmode="lin" valueType="num">
                                      <p:cBhvr>
                                        <p:cTn id="140"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42"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43" dur="500"/>
                                        <p:tgtEl>
                                          <p:spTgt spid="49">
                                            <p:txEl>
                                              <p:pRg st="0" end="0"/>
                                            </p:txEl>
                                          </p:spTgt>
                                        </p:tgtEl>
                                      </p:cBhvr>
                                    </p:animEffect>
                                  </p:childTnLst>
                                </p:cTn>
                              </p:par>
                            </p:childTnLst>
                          </p:cTn>
                        </p:par>
                        <p:par>
                          <p:cTn id="144" fill="hold">
                            <p:stCondLst>
                              <p:cond delay="8500"/>
                            </p:stCondLst>
                            <p:childTnLst>
                              <p:par>
                                <p:cTn id="145" presetID="2" presetClass="entr" presetSubtype="4" decel="100000" fill="hold" grpId="0" nodeType="afterEffect">
                                  <p:stCondLst>
                                    <p:cond delay="250"/>
                                  </p:stCondLst>
                                  <p:childTnLst>
                                    <p:set>
                                      <p:cBhvr>
                                        <p:cTn id="146" dur="1" fill="hold">
                                          <p:stCondLst>
                                            <p:cond delay="0"/>
                                          </p:stCondLst>
                                        </p:cTn>
                                        <p:tgtEl>
                                          <p:spTgt spid="38">
                                            <p:txEl>
                                              <p:pRg st="0" end="0"/>
                                            </p:txEl>
                                          </p:spTgt>
                                        </p:tgtEl>
                                        <p:attrNameLst>
                                          <p:attrName>style.visibility</p:attrName>
                                        </p:attrNameLst>
                                      </p:cBhvr>
                                      <p:to>
                                        <p:strVal val="visible"/>
                                      </p:to>
                                    </p:set>
                                    <p:anim calcmode="lin" valueType="num">
                                      <p:cBhvr additive="base">
                                        <p:cTn id="14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49" presetID="2" presetClass="entr" presetSubtype="4" decel="100000" fill="hold" grpId="0" nodeType="withEffect">
                                  <p:stCondLst>
                                    <p:cond delay="500"/>
                                  </p:stCondLst>
                                  <p:childTnLst>
                                    <p:set>
                                      <p:cBhvr>
                                        <p:cTn id="150" dur="1" fill="hold">
                                          <p:stCondLst>
                                            <p:cond delay="0"/>
                                          </p:stCondLst>
                                        </p:cTn>
                                        <p:tgtEl>
                                          <p:spTgt spid="39">
                                            <p:txEl>
                                              <p:pRg st="0" end="0"/>
                                            </p:txEl>
                                          </p:spTgt>
                                        </p:tgtEl>
                                        <p:attrNameLst>
                                          <p:attrName>style.visibility</p:attrName>
                                        </p:attrNameLst>
                                      </p:cBhvr>
                                      <p:to>
                                        <p:strVal val="visible"/>
                                      </p:to>
                                    </p:set>
                                    <p:anim calcmode="lin" valueType="num">
                                      <p:cBhvr additive="base">
                                        <p:cTn id="15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53" fill="hold">
                            <p:stCondLst>
                              <p:cond delay="9250"/>
                            </p:stCondLst>
                            <p:childTnLst>
                              <p:par>
                                <p:cTn id="154" presetID="22" presetClass="entr" presetSubtype="8" fill="hold" grpId="0" nodeType="after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wipe(left)">
                                      <p:cBhvr>
                                        <p:cTn id="1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P spid="6" grpId="0"/>
      <p:bldP spid="50" grpId="0"/>
      <p:bldP spid="51" grpId="0"/>
      <p:bldP spid="52" grpId="0"/>
      <p:bldP spid="53"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sz="2000"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006391" y="607960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006391" y="665566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54" name="円/楕円 53"/>
          <p:cNvSpPr/>
          <p:nvPr userDrawn="1"/>
        </p:nvSpPr>
        <p:spPr>
          <a:xfrm>
            <a:off x="1947147" y="4423421"/>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55" name="図プレースホルダー 5"/>
          <p:cNvSpPr>
            <a:spLocks noGrp="1"/>
          </p:cNvSpPr>
          <p:nvPr>
            <p:ph type="pic" sz="quarter" idx="45" hasCustomPrompt="1"/>
          </p:nvPr>
        </p:nvSpPr>
        <p:spPr>
          <a:xfrm>
            <a:off x="2272898" y="4729456"/>
            <a:ext cx="630125" cy="630071"/>
          </a:xfrm>
        </p:spPr>
        <p:txBody>
          <a:bodyPr>
            <a:normAutofit/>
          </a:bodyPr>
          <a:lstStyle>
            <a:lvl1pPr>
              <a:defRPr sz="1100">
                <a:latin typeface="UTM Avo" panose="02040603050506020204" pitchFamily="18" charset="0"/>
              </a:defRPr>
            </a:lvl1pPr>
          </a:lstStyle>
          <a:p>
            <a:r>
              <a:rPr lang="en-US" dirty="0"/>
              <a:t>ICON</a:t>
            </a:r>
          </a:p>
        </p:txBody>
      </p:sp>
      <p:grpSp>
        <p:nvGrpSpPr>
          <p:cNvPr id="56" name="グループ化 55"/>
          <p:cNvGrpSpPr/>
          <p:nvPr userDrawn="1"/>
        </p:nvGrpSpPr>
        <p:grpSpPr>
          <a:xfrm>
            <a:off x="1438476" y="2906287"/>
            <a:ext cx="2277591" cy="1301111"/>
            <a:chOff x="3409429" y="2695228"/>
            <a:chExt cx="2277393" cy="1301110"/>
          </a:xfrm>
        </p:grpSpPr>
        <p:sp>
          <p:nvSpPr>
            <p:cNvPr id="57" name="正方形/長方形 5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58" name="二等辺三角形 5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59" name="テキスト プレースホルダー 70"/>
          <p:cNvSpPr>
            <a:spLocks noGrp="1"/>
          </p:cNvSpPr>
          <p:nvPr>
            <p:ph type="body" sz="quarter" idx="54" hasCustomPrompt="1"/>
          </p:nvPr>
        </p:nvSpPr>
        <p:spPr>
          <a:xfrm>
            <a:off x="1555638" y="3122312"/>
            <a:ext cx="2016399" cy="812612"/>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cxnSp>
        <p:nvCxnSpPr>
          <p:cNvPr id="7" name="直線コネクタ 6"/>
          <p:cNvCxnSpPr>
            <a:endCxn id="54" idx="2"/>
          </p:cNvCxnSpPr>
          <p:nvPr userDrawn="1"/>
        </p:nvCxnSpPr>
        <p:spPr>
          <a:xfrm>
            <a:off x="1" y="5053490"/>
            <a:ext cx="1947146"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61" name="テキスト プレースホルダー 11"/>
          <p:cNvSpPr>
            <a:spLocks noGrp="1"/>
          </p:cNvSpPr>
          <p:nvPr>
            <p:ph type="body" sz="quarter" idx="55" hasCustomPrompt="1"/>
          </p:nvPr>
        </p:nvSpPr>
        <p:spPr>
          <a:xfrm>
            <a:off x="4293018" y="607960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62" name="テキスト プレースホルダー 11"/>
          <p:cNvSpPr>
            <a:spLocks noGrp="1"/>
          </p:cNvSpPr>
          <p:nvPr>
            <p:ph type="body" sz="quarter" idx="56" hasCustomPrompt="1"/>
          </p:nvPr>
        </p:nvSpPr>
        <p:spPr>
          <a:xfrm>
            <a:off x="4293018" y="665566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63" name="円/楕円 62"/>
          <p:cNvSpPr/>
          <p:nvPr userDrawn="1"/>
        </p:nvSpPr>
        <p:spPr>
          <a:xfrm>
            <a:off x="5233775" y="4423421"/>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64" name="図プレースホルダー 5"/>
          <p:cNvSpPr>
            <a:spLocks noGrp="1"/>
          </p:cNvSpPr>
          <p:nvPr>
            <p:ph type="pic" sz="quarter" idx="57" hasCustomPrompt="1"/>
          </p:nvPr>
        </p:nvSpPr>
        <p:spPr>
          <a:xfrm>
            <a:off x="5559526" y="4729456"/>
            <a:ext cx="630125" cy="630071"/>
          </a:xfrm>
        </p:spPr>
        <p:txBody>
          <a:bodyPr>
            <a:normAutofit/>
          </a:bodyPr>
          <a:lstStyle>
            <a:lvl1pPr>
              <a:defRPr sz="1100">
                <a:latin typeface="UTM Avo" panose="02040603050506020204" pitchFamily="18" charset="0"/>
              </a:defRPr>
            </a:lvl1pPr>
          </a:lstStyle>
          <a:p>
            <a:r>
              <a:rPr lang="en-US" dirty="0"/>
              <a:t>ICON</a:t>
            </a:r>
          </a:p>
        </p:txBody>
      </p:sp>
      <p:grpSp>
        <p:nvGrpSpPr>
          <p:cNvPr id="65" name="グループ化 64"/>
          <p:cNvGrpSpPr/>
          <p:nvPr userDrawn="1"/>
        </p:nvGrpSpPr>
        <p:grpSpPr>
          <a:xfrm>
            <a:off x="4725104" y="2906287"/>
            <a:ext cx="2277591" cy="1301111"/>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67" name="二等辺三角形 66"/>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68" name="テキスト プレースホルダー 70"/>
          <p:cNvSpPr>
            <a:spLocks noGrp="1"/>
          </p:cNvSpPr>
          <p:nvPr>
            <p:ph type="body" sz="quarter" idx="58" hasCustomPrompt="1"/>
          </p:nvPr>
        </p:nvSpPr>
        <p:spPr>
          <a:xfrm>
            <a:off x="4842267" y="3122312"/>
            <a:ext cx="2016399" cy="812612"/>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cxnSp>
        <p:nvCxnSpPr>
          <p:cNvPr id="69" name="直線コネクタ 68"/>
          <p:cNvCxnSpPr>
            <a:stCxn id="54" idx="6"/>
            <a:endCxn id="63" idx="2"/>
          </p:cNvCxnSpPr>
          <p:nvPr userDrawn="1"/>
        </p:nvCxnSpPr>
        <p:spPr>
          <a:xfrm>
            <a:off x="3207398" y="5053490"/>
            <a:ext cx="202637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78" name="テキスト プレースホルダー 11"/>
          <p:cNvSpPr>
            <a:spLocks noGrp="1"/>
          </p:cNvSpPr>
          <p:nvPr>
            <p:ph type="body" sz="quarter" idx="59" hasCustomPrompt="1"/>
          </p:nvPr>
        </p:nvSpPr>
        <p:spPr>
          <a:xfrm>
            <a:off x="7581887" y="607960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79" name="テキスト プレースホルダー 11"/>
          <p:cNvSpPr>
            <a:spLocks noGrp="1"/>
          </p:cNvSpPr>
          <p:nvPr>
            <p:ph type="body" sz="quarter" idx="60" hasCustomPrompt="1"/>
          </p:nvPr>
        </p:nvSpPr>
        <p:spPr>
          <a:xfrm>
            <a:off x="7581887" y="665566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80" name="円/楕円 79"/>
          <p:cNvSpPr/>
          <p:nvPr userDrawn="1"/>
        </p:nvSpPr>
        <p:spPr>
          <a:xfrm>
            <a:off x="8522643" y="4423421"/>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81" name="図プレースホルダー 5"/>
          <p:cNvSpPr>
            <a:spLocks noGrp="1"/>
          </p:cNvSpPr>
          <p:nvPr>
            <p:ph type="pic" sz="quarter" idx="61" hasCustomPrompt="1"/>
          </p:nvPr>
        </p:nvSpPr>
        <p:spPr>
          <a:xfrm>
            <a:off x="8848394" y="4729456"/>
            <a:ext cx="630125" cy="630071"/>
          </a:xfrm>
        </p:spPr>
        <p:txBody>
          <a:bodyPr>
            <a:normAutofit/>
          </a:bodyPr>
          <a:lstStyle>
            <a:lvl1pPr>
              <a:defRPr sz="1100">
                <a:latin typeface="UTM Avo" panose="02040603050506020204" pitchFamily="18" charset="0"/>
              </a:defRPr>
            </a:lvl1pPr>
          </a:lstStyle>
          <a:p>
            <a:r>
              <a:rPr lang="en-US" dirty="0"/>
              <a:t>ICON</a:t>
            </a:r>
          </a:p>
        </p:txBody>
      </p:sp>
      <p:grpSp>
        <p:nvGrpSpPr>
          <p:cNvPr id="82" name="グループ化 81"/>
          <p:cNvGrpSpPr/>
          <p:nvPr userDrawn="1"/>
        </p:nvGrpSpPr>
        <p:grpSpPr>
          <a:xfrm>
            <a:off x="8013972" y="2906287"/>
            <a:ext cx="2277591" cy="1301111"/>
            <a:chOff x="3409429" y="2695228"/>
            <a:chExt cx="2277393" cy="1301110"/>
          </a:xfrm>
        </p:grpSpPr>
        <p:sp>
          <p:nvSpPr>
            <p:cNvPr id="83" name="正方形/長方形 8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84" name="二等辺三角形 8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85" name="テキスト プレースホルダー 70"/>
          <p:cNvSpPr>
            <a:spLocks noGrp="1"/>
          </p:cNvSpPr>
          <p:nvPr>
            <p:ph type="body" sz="quarter" idx="62" hasCustomPrompt="1"/>
          </p:nvPr>
        </p:nvSpPr>
        <p:spPr>
          <a:xfrm>
            <a:off x="8131136" y="3122312"/>
            <a:ext cx="2016399" cy="812612"/>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cxnSp>
        <p:nvCxnSpPr>
          <p:cNvPr id="86" name="直線コネクタ 85"/>
          <p:cNvCxnSpPr>
            <a:stCxn id="63" idx="6"/>
            <a:endCxn id="80" idx="2"/>
          </p:cNvCxnSpPr>
          <p:nvPr userDrawn="1"/>
        </p:nvCxnSpPr>
        <p:spPr>
          <a:xfrm>
            <a:off x="6494026" y="5053490"/>
            <a:ext cx="2028620"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87" name="テキスト プレースホルダー 11"/>
          <p:cNvSpPr>
            <a:spLocks noGrp="1"/>
          </p:cNvSpPr>
          <p:nvPr>
            <p:ph type="body" sz="quarter" idx="63" hasCustomPrompt="1"/>
          </p:nvPr>
        </p:nvSpPr>
        <p:spPr>
          <a:xfrm>
            <a:off x="10872342" y="607960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88" name="テキスト プレースホルダー 11"/>
          <p:cNvSpPr>
            <a:spLocks noGrp="1"/>
          </p:cNvSpPr>
          <p:nvPr>
            <p:ph type="body" sz="quarter" idx="64" hasCustomPrompt="1"/>
          </p:nvPr>
        </p:nvSpPr>
        <p:spPr>
          <a:xfrm>
            <a:off x="10872342" y="665566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89" name="円/楕円 88"/>
          <p:cNvSpPr/>
          <p:nvPr userDrawn="1"/>
        </p:nvSpPr>
        <p:spPr>
          <a:xfrm>
            <a:off x="11813099" y="4423421"/>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90" name="図プレースホルダー 5"/>
          <p:cNvSpPr>
            <a:spLocks noGrp="1"/>
          </p:cNvSpPr>
          <p:nvPr>
            <p:ph type="pic" sz="quarter" idx="65" hasCustomPrompt="1"/>
          </p:nvPr>
        </p:nvSpPr>
        <p:spPr>
          <a:xfrm>
            <a:off x="12138850" y="4729456"/>
            <a:ext cx="630125" cy="630071"/>
          </a:xfrm>
        </p:spPr>
        <p:txBody>
          <a:bodyPr>
            <a:normAutofit/>
          </a:bodyPr>
          <a:lstStyle>
            <a:lvl1pPr>
              <a:defRPr sz="1100">
                <a:latin typeface="UTM Avo" panose="02040603050506020204" pitchFamily="18" charset="0"/>
              </a:defRPr>
            </a:lvl1pPr>
          </a:lstStyle>
          <a:p>
            <a:r>
              <a:rPr lang="en-US" dirty="0"/>
              <a:t>ICON</a:t>
            </a:r>
          </a:p>
        </p:txBody>
      </p:sp>
      <p:grpSp>
        <p:nvGrpSpPr>
          <p:cNvPr id="91" name="グループ化 90"/>
          <p:cNvGrpSpPr/>
          <p:nvPr userDrawn="1"/>
        </p:nvGrpSpPr>
        <p:grpSpPr>
          <a:xfrm>
            <a:off x="11304428" y="2906287"/>
            <a:ext cx="2277591" cy="1301111"/>
            <a:chOff x="3409429" y="2695228"/>
            <a:chExt cx="2277393" cy="1301110"/>
          </a:xfrm>
        </p:grpSpPr>
        <p:sp>
          <p:nvSpPr>
            <p:cNvPr id="92" name="正方形/長方形 91"/>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3" name="二等辺三角形 92"/>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4" name="テキスト プレースホルダー 70"/>
          <p:cNvSpPr>
            <a:spLocks noGrp="1"/>
          </p:cNvSpPr>
          <p:nvPr>
            <p:ph type="body" sz="quarter" idx="66" hasCustomPrompt="1"/>
          </p:nvPr>
        </p:nvSpPr>
        <p:spPr>
          <a:xfrm>
            <a:off x="11421591" y="3122312"/>
            <a:ext cx="2016399" cy="812612"/>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cxnSp>
        <p:nvCxnSpPr>
          <p:cNvPr id="95" name="直線コネクタ 94"/>
          <p:cNvCxnSpPr>
            <a:stCxn id="80" idx="6"/>
            <a:endCxn id="89" idx="2"/>
          </p:cNvCxnSpPr>
          <p:nvPr userDrawn="1"/>
        </p:nvCxnSpPr>
        <p:spPr>
          <a:xfrm>
            <a:off x="9782893" y="5053490"/>
            <a:ext cx="203020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96" name="テキスト プレースホルダー 11"/>
          <p:cNvSpPr>
            <a:spLocks noGrp="1"/>
          </p:cNvSpPr>
          <p:nvPr>
            <p:ph type="body" sz="quarter" idx="67" hasCustomPrompt="1"/>
          </p:nvPr>
        </p:nvSpPr>
        <p:spPr>
          <a:xfrm>
            <a:off x="14158970" y="6079604"/>
            <a:ext cx="3122640" cy="647651"/>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97" name="テキスト プレースホルダー 11"/>
          <p:cNvSpPr>
            <a:spLocks noGrp="1"/>
          </p:cNvSpPr>
          <p:nvPr>
            <p:ph type="body" sz="quarter" idx="68" hasCustomPrompt="1"/>
          </p:nvPr>
        </p:nvSpPr>
        <p:spPr>
          <a:xfrm>
            <a:off x="14158970" y="665566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98" name="円/楕円 97"/>
          <p:cNvSpPr/>
          <p:nvPr userDrawn="1"/>
        </p:nvSpPr>
        <p:spPr>
          <a:xfrm>
            <a:off x="15099728" y="4423421"/>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99" name="図プレースホルダー 5"/>
          <p:cNvSpPr>
            <a:spLocks noGrp="1"/>
          </p:cNvSpPr>
          <p:nvPr>
            <p:ph type="pic" sz="quarter" idx="69" hasCustomPrompt="1"/>
          </p:nvPr>
        </p:nvSpPr>
        <p:spPr>
          <a:xfrm>
            <a:off x="15425477" y="4729456"/>
            <a:ext cx="630125" cy="630071"/>
          </a:xfrm>
        </p:spPr>
        <p:txBody>
          <a:bodyPr>
            <a:normAutofit/>
          </a:bodyPr>
          <a:lstStyle>
            <a:lvl1pPr>
              <a:defRPr sz="1100">
                <a:latin typeface="UTM Avo" panose="02040603050506020204" pitchFamily="18" charset="0"/>
              </a:defRPr>
            </a:lvl1pPr>
          </a:lstStyle>
          <a:p>
            <a:r>
              <a:rPr lang="en-US" dirty="0"/>
              <a:t>ICON</a:t>
            </a:r>
          </a:p>
        </p:txBody>
      </p:sp>
      <p:grpSp>
        <p:nvGrpSpPr>
          <p:cNvPr id="100" name="グループ化 99"/>
          <p:cNvGrpSpPr/>
          <p:nvPr userDrawn="1"/>
        </p:nvGrpSpPr>
        <p:grpSpPr>
          <a:xfrm>
            <a:off x="14591057" y="2906287"/>
            <a:ext cx="2277591" cy="1301111"/>
            <a:chOff x="3409429" y="2695228"/>
            <a:chExt cx="2277393" cy="1301110"/>
          </a:xfrm>
        </p:grpSpPr>
        <p:sp>
          <p:nvSpPr>
            <p:cNvPr id="101" name="正方形/長方形 10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102" name="二等辺三角形 10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103" name="テキスト プレースホルダー 70"/>
          <p:cNvSpPr>
            <a:spLocks noGrp="1"/>
          </p:cNvSpPr>
          <p:nvPr>
            <p:ph type="body" sz="quarter" idx="70" hasCustomPrompt="1"/>
          </p:nvPr>
        </p:nvSpPr>
        <p:spPr>
          <a:xfrm>
            <a:off x="14708219" y="3122312"/>
            <a:ext cx="2016399" cy="812612"/>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cxnSp>
        <p:nvCxnSpPr>
          <p:cNvPr id="104" name="直線コネクタ 103"/>
          <p:cNvCxnSpPr>
            <a:stCxn id="89" idx="6"/>
            <a:endCxn id="98" idx="2"/>
          </p:cNvCxnSpPr>
          <p:nvPr userDrawn="1"/>
        </p:nvCxnSpPr>
        <p:spPr>
          <a:xfrm>
            <a:off x="13073350" y="5053490"/>
            <a:ext cx="202637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stCxn id="98" idx="6"/>
          </p:cNvCxnSpPr>
          <p:nvPr userDrawn="1"/>
        </p:nvCxnSpPr>
        <p:spPr>
          <a:xfrm>
            <a:off x="16359977" y="5053490"/>
            <a:ext cx="1928024"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300" fill="hold"/>
                                        <p:tgtEl>
                                          <p:spTgt spid="54"/>
                                        </p:tgtEl>
                                        <p:attrNameLst>
                                          <p:attrName>ppt_w</p:attrName>
                                        </p:attrNameLst>
                                      </p:cBhvr>
                                      <p:tavLst>
                                        <p:tav tm="0">
                                          <p:val>
                                            <p:fltVal val="0"/>
                                          </p:val>
                                        </p:tav>
                                        <p:tav tm="100000">
                                          <p:val>
                                            <p:strVal val="#ppt_w"/>
                                          </p:val>
                                        </p:tav>
                                      </p:tavLst>
                                    </p:anim>
                                    <p:anim calcmode="lin" valueType="num">
                                      <p:cBhvr>
                                        <p:cTn id="16" dur="300" fill="hold"/>
                                        <p:tgtEl>
                                          <p:spTgt spid="54"/>
                                        </p:tgtEl>
                                        <p:attrNameLst>
                                          <p:attrName>ppt_h</p:attrName>
                                        </p:attrNameLst>
                                      </p:cBhvr>
                                      <p:tavLst>
                                        <p:tav tm="0">
                                          <p:val>
                                            <p:fltVal val="0"/>
                                          </p:val>
                                        </p:tav>
                                        <p:tav tm="100000">
                                          <p:val>
                                            <p:strVal val="#ppt_h"/>
                                          </p:val>
                                        </p:tav>
                                      </p:tavLst>
                                    </p:anim>
                                    <p:anim calcmode="lin" valueType="num">
                                      <p:cBhvr>
                                        <p:cTn id="17" dur="300" fill="hold"/>
                                        <p:tgtEl>
                                          <p:spTgt spid="54"/>
                                        </p:tgtEl>
                                        <p:attrNameLst>
                                          <p:attrName>style.rotation</p:attrName>
                                        </p:attrNameLst>
                                      </p:cBhvr>
                                      <p:tavLst>
                                        <p:tav tm="0">
                                          <p:val>
                                            <p:fltVal val="360"/>
                                          </p:val>
                                        </p:tav>
                                        <p:tav tm="100000">
                                          <p:val>
                                            <p:fltVal val="0"/>
                                          </p:val>
                                        </p:tav>
                                      </p:tavLst>
                                    </p:anim>
                                    <p:animEffect transition="in" filter="fade">
                                      <p:cBhvr>
                                        <p:cTn id="18" dur="300"/>
                                        <p:tgtEl>
                                          <p:spTgt spid="5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 calcmode="lin" valueType="num">
                                      <p:cBhvr>
                                        <p:cTn id="23" dur="500" fill="hold"/>
                                        <p:tgtEl>
                                          <p:spTgt spid="55"/>
                                        </p:tgtEl>
                                        <p:attrNameLst>
                                          <p:attrName>style.rotation</p:attrName>
                                        </p:attrNameLst>
                                      </p:cBhvr>
                                      <p:tavLst>
                                        <p:tav tm="0">
                                          <p:val>
                                            <p:fltVal val="360"/>
                                          </p:val>
                                        </p:tav>
                                        <p:tav tm="100000">
                                          <p:val>
                                            <p:fltVal val="0"/>
                                          </p:val>
                                        </p:tav>
                                      </p:tavLst>
                                    </p:anim>
                                    <p:animEffect transition="in" filter="fade">
                                      <p:cBhvr>
                                        <p:cTn id="24" dur="500"/>
                                        <p:tgtEl>
                                          <p:spTgt spid="55"/>
                                        </p:tgtEl>
                                      </p:cBhvr>
                                    </p:animEffect>
                                  </p:childTnLst>
                                </p:cTn>
                              </p:par>
                            </p:childTnLst>
                          </p:cTn>
                        </p:par>
                        <p:par>
                          <p:cTn id="25" fill="hold">
                            <p:stCondLst>
                              <p:cond delay="1500"/>
                            </p:stCondLst>
                            <p:childTnLst>
                              <p:par>
                                <p:cTn id="26" presetID="2" presetClass="entr" presetSubtype="1" decel="10000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fill="hold"/>
                                        <p:tgtEl>
                                          <p:spTgt spid="56"/>
                                        </p:tgtEl>
                                        <p:attrNameLst>
                                          <p:attrName>ppt_x</p:attrName>
                                        </p:attrNameLst>
                                      </p:cBhvr>
                                      <p:tavLst>
                                        <p:tav tm="0">
                                          <p:val>
                                            <p:strVal val="#ppt_x"/>
                                          </p:val>
                                        </p:tav>
                                        <p:tav tm="100000">
                                          <p:val>
                                            <p:strVal val="#ppt_x"/>
                                          </p:val>
                                        </p:tav>
                                      </p:tavLst>
                                    </p:anim>
                                    <p:anim calcmode="lin" valueType="num">
                                      <p:cBhvr additive="base">
                                        <p:cTn id="29" dur="500" fill="hold"/>
                                        <p:tgtEl>
                                          <p:spTgt spid="56"/>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59">
                                            <p:txEl>
                                              <p:pRg st="0" end="0"/>
                                            </p:txEl>
                                          </p:spTgt>
                                        </p:tgtEl>
                                        <p:attrNameLst>
                                          <p:attrName>style.visibility</p:attrName>
                                        </p:attrNameLst>
                                      </p:cBhvr>
                                      <p:to>
                                        <p:strVal val="visible"/>
                                      </p:to>
                                    </p:set>
                                    <p:anim calcmode="lin" valueType="num">
                                      <p:cBhvr additive="base">
                                        <p:cTn id="32"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4" decel="100000" fill="hold" grpId="0" nodeType="after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 calcmode="lin" valueType="num">
                                      <p:cBhvr additive="base">
                                        <p:cTn id="3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250"/>
                                  </p:stCondLst>
                                  <p:childTnLst>
                                    <p:set>
                                      <p:cBhvr>
                                        <p:cTn id="40" dur="1" fill="hold">
                                          <p:stCondLst>
                                            <p:cond delay="0"/>
                                          </p:stCondLst>
                                        </p:cTn>
                                        <p:tgtEl>
                                          <p:spTgt spid="31">
                                            <p:txEl>
                                              <p:pRg st="0" end="0"/>
                                            </p:txEl>
                                          </p:spTgt>
                                        </p:tgtEl>
                                        <p:attrNameLst>
                                          <p:attrName>style.visibility</p:attrName>
                                        </p:attrNameLst>
                                      </p:cBhvr>
                                      <p:to>
                                        <p:strVal val="visible"/>
                                      </p:to>
                                    </p:set>
                                    <p:anim calcmode="lin" valueType="num">
                                      <p:cBhvr additive="base">
                                        <p:cTn id="4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500"/>
                            </p:stCondLst>
                            <p:childTnLst>
                              <p:par>
                                <p:cTn id="44" presetID="22" presetClass="entr" presetSubtype="8" fill="hold" nodeType="after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left)">
                                      <p:cBhvr>
                                        <p:cTn id="46" dur="500"/>
                                        <p:tgtEl>
                                          <p:spTgt spid="69"/>
                                        </p:tgtEl>
                                      </p:cBhvr>
                                    </p:animEffect>
                                  </p:childTnLst>
                                </p:cTn>
                              </p:par>
                            </p:childTnLst>
                          </p:cTn>
                        </p:par>
                        <p:par>
                          <p:cTn id="47" fill="hold">
                            <p:stCondLst>
                              <p:cond delay="3000"/>
                            </p:stCondLst>
                            <p:childTnLst>
                              <p:par>
                                <p:cTn id="48" presetID="49" presetClass="entr" presetSubtype="0" decel="10000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p:cTn id="50" dur="300" fill="hold"/>
                                        <p:tgtEl>
                                          <p:spTgt spid="63"/>
                                        </p:tgtEl>
                                        <p:attrNameLst>
                                          <p:attrName>ppt_w</p:attrName>
                                        </p:attrNameLst>
                                      </p:cBhvr>
                                      <p:tavLst>
                                        <p:tav tm="0">
                                          <p:val>
                                            <p:fltVal val="0"/>
                                          </p:val>
                                        </p:tav>
                                        <p:tav tm="100000">
                                          <p:val>
                                            <p:strVal val="#ppt_w"/>
                                          </p:val>
                                        </p:tav>
                                      </p:tavLst>
                                    </p:anim>
                                    <p:anim calcmode="lin" valueType="num">
                                      <p:cBhvr>
                                        <p:cTn id="51" dur="300" fill="hold"/>
                                        <p:tgtEl>
                                          <p:spTgt spid="63"/>
                                        </p:tgtEl>
                                        <p:attrNameLst>
                                          <p:attrName>ppt_h</p:attrName>
                                        </p:attrNameLst>
                                      </p:cBhvr>
                                      <p:tavLst>
                                        <p:tav tm="0">
                                          <p:val>
                                            <p:fltVal val="0"/>
                                          </p:val>
                                        </p:tav>
                                        <p:tav tm="100000">
                                          <p:val>
                                            <p:strVal val="#ppt_h"/>
                                          </p:val>
                                        </p:tav>
                                      </p:tavLst>
                                    </p:anim>
                                    <p:anim calcmode="lin" valueType="num">
                                      <p:cBhvr>
                                        <p:cTn id="52" dur="300" fill="hold"/>
                                        <p:tgtEl>
                                          <p:spTgt spid="63"/>
                                        </p:tgtEl>
                                        <p:attrNameLst>
                                          <p:attrName>style.rotation</p:attrName>
                                        </p:attrNameLst>
                                      </p:cBhvr>
                                      <p:tavLst>
                                        <p:tav tm="0">
                                          <p:val>
                                            <p:fltVal val="360"/>
                                          </p:val>
                                        </p:tav>
                                        <p:tav tm="100000">
                                          <p:val>
                                            <p:fltVal val="0"/>
                                          </p:val>
                                        </p:tav>
                                      </p:tavLst>
                                    </p:anim>
                                    <p:animEffect transition="in" filter="fade">
                                      <p:cBhvr>
                                        <p:cTn id="53" dur="300"/>
                                        <p:tgtEl>
                                          <p:spTgt spid="63"/>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p:cTn id="56" dur="500" fill="hold"/>
                                        <p:tgtEl>
                                          <p:spTgt spid="64"/>
                                        </p:tgtEl>
                                        <p:attrNameLst>
                                          <p:attrName>ppt_w</p:attrName>
                                        </p:attrNameLst>
                                      </p:cBhvr>
                                      <p:tavLst>
                                        <p:tav tm="0">
                                          <p:val>
                                            <p:fltVal val="0"/>
                                          </p:val>
                                        </p:tav>
                                        <p:tav tm="100000">
                                          <p:val>
                                            <p:strVal val="#ppt_w"/>
                                          </p:val>
                                        </p:tav>
                                      </p:tavLst>
                                    </p:anim>
                                    <p:anim calcmode="lin" valueType="num">
                                      <p:cBhvr>
                                        <p:cTn id="57" dur="500" fill="hold"/>
                                        <p:tgtEl>
                                          <p:spTgt spid="64"/>
                                        </p:tgtEl>
                                        <p:attrNameLst>
                                          <p:attrName>ppt_h</p:attrName>
                                        </p:attrNameLst>
                                      </p:cBhvr>
                                      <p:tavLst>
                                        <p:tav tm="0">
                                          <p:val>
                                            <p:fltVal val="0"/>
                                          </p:val>
                                        </p:tav>
                                        <p:tav tm="100000">
                                          <p:val>
                                            <p:strVal val="#ppt_h"/>
                                          </p:val>
                                        </p:tav>
                                      </p:tavLst>
                                    </p:anim>
                                    <p:anim calcmode="lin" valueType="num">
                                      <p:cBhvr>
                                        <p:cTn id="58" dur="500" fill="hold"/>
                                        <p:tgtEl>
                                          <p:spTgt spid="64"/>
                                        </p:tgtEl>
                                        <p:attrNameLst>
                                          <p:attrName>style.rotation</p:attrName>
                                        </p:attrNameLst>
                                      </p:cBhvr>
                                      <p:tavLst>
                                        <p:tav tm="0">
                                          <p:val>
                                            <p:fltVal val="360"/>
                                          </p:val>
                                        </p:tav>
                                        <p:tav tm="100000">
                                          <p:val>
                                            <p:fltVal val="0"/>
                                          </p:val>
                                        </p:tav>
                                      </p:tavLst>
                                    </p:anim>
                                    <p:animEffect transition="in" filter="fade">
                                      <p:cBhvr>
                                        <p:cTn id="59" dur="500"/>
                                        <p:tgtEl>
                                          <p:spTgt spid="64"/>
                                        </p:tgtEl>
                                      </p:cBhvr>
                                    </p:animEffect>
                                  </p:childTnLst>
                                </p:cTn>
                              </p:par>
                            </p:childTnLst>
                          </p:cTn>
                        </p:par>
                        <p:par>
                          <p:cTn id="60" fill="hold">
                            <p:stCondLst>
                              <p:cond delay="3500"/>
                            </p:stCondLst>
                            <p:childTnLst>
                              <p:par>
                                <p:cTn id="61" presetID="2" presetClass="entr" presetSubtype="1" decel="100000"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68">
                                            <p:txEl>
                                              <p:pRg st="0" end="0"/>
                                            </p:txEl>
                                          </p:spTgt>
                                        </p:tgtEl>
                                        <p:attrNameLst>
                                          <p:attrName>style.visibility</p:attrName>
                                        </p:attrNameLst>
                                      </p:cBhvr>
                                      <p:to>
                                        <p:strVal val="visible"/>
                                      </p:to>
                                    </p:set>
                                    <p:anim calcmode="lin" valueType="num">
                                      <p:cBhvr additive="base">
                                        <p:cTn id="67"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8">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000"/>
                            </p:stCondLst>
                            <p:childTnLst>
                              <p:par>
                                <p:cTn id="70" presetID="2" presetClass="entr" presetSubtype="4" decel="100000" fill="hold" grpId="0" nodeType="afterEffect">
                                  <p:stCondLst>
                                    <p:cond delay="0"/>
                                  </p:stCondLst>
                                  <p:childTnLst>
                                    <p:set>
                                      <p:cBhvr>
                                        <p:cTn id="71" dur="1" fill="hold">
                                          <p:stCondLst>
                                            <p:cond delay="0"/>
                                          </p:stCondLst>
                                        </p:cTn>
                                        <p:tgtEl>
                                          <p:spTgt spid="61">
                                            <p:txEl>
                                              <p:pRg st="0" end="0"/>
                                            </p:txEl>
                                          </p:spTgt>
                                        </p:tgtEl>
                                        <p:attrNameLst>
                                          <p:attrName>style.visibility</p:attrName>
                                        </p:attrNameLst>
                                      </p:cBhvr>
                                      <p:to>
                                        <p:strVal val="visible"/>
                                      </p:to>
                                    </p:set>
                                    <p:anim calcmode="lin" valueType="num">
                                      <p:cBhvr additive="base">
                                        <p:cTn id="72"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1">
                                            <p:txEl>
                                              <p:pRg st="0" end="0"/>
                                            </p:txEl>
                                          </p:spTgt>
                                        </p:tgtEl>
                                        <p:attrNameLst>
                                          <p:attrName>ppt_y</p:attrName>
                                        </p:attrNameLst>
                                      </p:cBhvr>
                                      <p:tavLst>
                                        <p:tav tm="0">
                                          <p:val>
                                            <p:strVal val="1+#ppt_h/2"/>
                                          </p:val>
                                        </p:tav>
                                        <p:tav tm="100000">
                                          <p:val>
                                            <p:strVal val="#ppt_y"/>
                                          </p:val>
                                        </p:tav>
                                      </p:tavLst>
                                    </p:anim>
                                  </p:childTnLst>
                                </p:cTn>
                              </p:par>
                              <p:par>
                                <p:cTn id="74" presetID="2" presetClass="entr" presetSubtype="4" decel="100000" fill="hold" grpId="0" nodeType="withEffect">
                                  <p:stCondLst>
                                    <p:cond delay="250"/>
                                  </p:stCondLst>
                                  <p:childTnLst>
                                    <p:set>
                                      <p:cBhvr>
                                        <p:cTn id="75" dur="1" fill="hold">
                                          <p:stCondLst>
                                            <p:cond delay="0"/>
                                          </p:stCondLst>
                                        </p:cTn>
                                        <p:tgtEl>
                                          <p:spTgt spid="62">
                                            <p:txEl>
                                              <p:pRg st="0" end="0"/>
                                            </p:txEl>
                                          </p:spTgt>
                                        </p:tgtEl>
                                        <p:attrNameLst>
                                          <p:attrName>style.visibility</p:attrName>
                                        </p:attrNameLst>
                                      </p:cBhvr>
                                      <p:to>
                                        <p:strVal val="visible"/>
                                      </p:to>
                                    </p:set>
                                    <p:anim calcmode="lin" valueType="num">
                                      <p:cBhvr additive="base">
                                        <p:cTn id="76"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par>
                          <p:cTn id="78" fill="hold">
                            <p:stCondLst>
                              <p:cond delay="4500"/>
                            </p:stCondLst>
                            <p:childTnLst>
                              <p:par>
                                <p:cTn id="79" presetID="22" presetClass="entr" presetSubtype="8" fill="hold" nodeType="after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wipe(left)">
                                      <p:cBhvr>
                                        <p:cTn id="81" dur="500"/>
                                        <p:tgtEl>
                                          <p:spTgt spid="86"/>
                                        </p:tgtEl>
                                      </p:cBhvr>
                                    </p:animEffect>
                                  </p:childTnLst>
                                </p:cTn>
                              </p:par>
                            </p:childTnLst>
                          </p:cTn>
                        </p:par>
                        <p:par>
                          <p:cTn id="82" fill="hold">
                            <p:stCondLst>
                              <p:cond delay="5000"/>
                            </p:stCondLst>
                            <p:childTnLst>
                              <p:par>
                                <p:cTn id="83" presetID="49" presetClass="entr" presetSubtype="0" decel="100000" fill="hold" grpId="0" nodeType="after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p:cTn id="85" dur="300" fill="hold"/>
                                        <p:tgtEl>
                                          <p:spTgt spid="80"/>
                                        </p:tgtEl>
                                        <p:attrNameLst>
                                          <p:attrName>ppt_w</p:attrName>
                                        </p:attrNameLst>
                                      </p:cBhvr>
                                      <p:tavLst>
                                        <p:tav tm="0">
                                          <p:val>
                                            <p:fltVal val="0"/>
                                          </p:val>
                                        </p:tav>
                                        <p:tav tm="100000">
                                          <p:val>
                                            <p:strVal val="#ppt_w"/>
                                          </p:val>
                                        </p:tav>
                                      </p:tavLst>
                                    </p:anim>
                                    <p:anim calcmode="lin" valueType="num">
                                      <p:cBhvr>
                                        <p:cTn id="86" dur="300" fill="hold"/>
                                        <p:tgtEl>
                                          <p:spTgt spid="80"/>
                                        </p:tgtEl>
                                        <p:attrNameLst>
                                          <p:attrName>ppt_h</p:attrName>
                                        </p:attrNameLst>
                                      </p:cBhvr>
                                      <p:tavLst>
                                        <p:tav tm="0">
                                          <p:val>
                                            <p:fltVal val="0"/>
                                          </p:val>
                                        </p:tav>
                                        <p:tav tm="100000">
                                          <p:val>
                                            <p:strVal val="#ppt_h"/>
                                          </p:val>
                                        </p:tav>
                                      </p:tavLst>
                                    </p:anim>
                                    <p:anim calcmode="lin" valueType="num">
                                      <p:cBhvr>
                                        <p:cTn id="87" dur="300" fill="hold"/>
                                        <p:tgtEl>
                                          <p:spTgt spid="80"/>
                                        </p:tgtEl>
                                        <p:attrNameLst>
                                          <p:attrName>style.rotation</p:attrName>
                                        </p:attrNameLst>
                                      </p:cBhvr>
                                      <p:tavLst>
                                        <p:tav tm="0">
                                          <p:val>
                                            <p:fltVal val="360"/>
                                          </p:val>
                                        </p:tav>
                                        <p:tav tm="100000">
                                          <p:val>
                                            <p:fltVal val="0"/>
                                          </p:val>
                                        </p:tav>
                                      </p:tavLst>
                                    </p:anim>
                                    <p:animEffect transition="in" filter="fade">
                                      <p:cBhvr>
                                        <p:cTn id="88" dur="300"/>
                                        <p:tgtEl>
                                          <p:spTgt spid="80"/>
                                        </p:tgtEl>
                                      </p:cBhvr>
                                    </p:animEffect>
                                  </p:childTnLst>
                                </p:cTn>
                              </p:par>
                              <p:par>
                                <p:cTn id="89" presetID="49" presetClass="entr" presetSubtype="0" decel="10000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style.rotation</p:attrName>
                                        </p:attrNameLst>
                                      </p:cBhvr>
                                      <p:tavLst>
                                        <p:tav tm="0">
                                          <p:val>
                                            <p:fltVal val="360"/>
                                          </p:val>
                                        </p:tav>
                                        <p:tav tm="100000">
                                          <p:val>
                                            <p:fltVal val="0"/>
                                          </p:val>
                                        </p:tav>
                                      </p:tavLst>
                                    </p:anim>
                                    <p:animEffect transition="in" filter="fade">
                                      <p:cBhvr>
                                        <p:cTn id="94" dur="500"/>
                                        <p:tgtEl>
                                          <p:spTgt spid="81"/>
                                        </p:tgtEl>
                                      </p:cBhvr>
                                    </p:animEffect>
                                  </p:childTnLst>
                                </p:cTn>
                              </p:par>
                            </p:childTnLst>
                          </p:cTn>
                        </p:par>
                        <p:par>
                          <p:cTn id="95" fill="hold">
                            <p:stCondLst>
                              <p:cond delay="5500"/>
                            </p:stCondLst>
                            <p:childTnLst>
                              <p:par>
                                <p:cTn id="96" presetID="2" presetClass="entr" presetSubtype="1" decel="100000" fill="hold" nodeType="after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additive="base">
                                        <p:cTn id="98" dur="500" fill="hold"/>
                                        <p:tgtEl>
                                          <p:spTgt spid="82"/>
                                        </p:tgtEl>
                                        <p:attrNameLst>
                                          <p:attrName>ppt_x</p:attrName>
                                        </p:attrNameLst>
                                      </p:cBhvr>
                                      <p:tavLst>
                                        <p:tav tm="0">
                                          <p:val>
                                            <p:strVal val="#ppt_x"/>
                                          </p:val>
                                        </p:tav>
                                        <p:tav tm="100000">
                                          <p:val>
                                            <p:strVal val="#ppt_x"/>
                                          </p:val>
                                        </p:tav>
                                      </p:tavLst>
                                    </p:anim>
                                    <p:anim calcmode="lin" valueType="num">
                                      <p:cBhvr additive="base">
                                        <p:cTn id="99" dur="500" fill="hold"/>
                                        <p:tgtEl>
                                          <p:spTgt spid="82"/>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0"/>
                                  </p:stCondLst>
                                  <p:childTnLst>
                                    <p:set>
                                      <p:cBhvr>
                                        <p:cTn id="101" dur="1" fill="hold">
                                          <p:stCondLst>
                                            <p:cond delay="0"/>
                                          </p:stCondLst>
                                        </p:cTn>
                                        <p:tgtEl>
                                          <p:spTgt spid="85">
                                            <p:txEl>
                                              <p:pRg st="0" end="0"/>
                                            </p:txEl>
                                          </p:spTgt>
                                        </p:tgtEl>
                                        <p:attrNameLst>
                                          <p:attrName>style.visibility</p:attrName>
                                        </p:attrNameLst>
                                      </p:cBhvr>
                                      <p:to>
                                        <p:strVal val="visible"/>
                                      </p:to>
                                    </p:set>
                                    <p:anim calcmode="lin" valueType="num">
                                      <p:cBhvr additive="base">
                                        <p:cTn id="102"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5">
                                            <p:txEl>
                                              <p:pRg st="0" end="0"/>
                                            </p:txEl>
                                          </p:spTgt>
                                        </p:tgtEl>
                                        <p:attrNameLst>
                                          <p:attrName>ppt_y</p:attrName>
                                        </p:attrNameLst>
                                      </p:cBhvr>
                                      <p:tavLst>
                                        <p:tav tm="0">
                                          <p:val>
                                            <p:strVal val="0-#ppt_h/2"/>
                                          </p:val>
                                        </p:tav>
                                        <p:tav tm="100000">
                                          <p:val>
                                            <p:strVal val="#ppt_y"/>
                                          </p:val>
                                        </p:tav>
                                      </p:tavLst>
                                    </p:anim>
                                  </p:childTnLst>
                                </p:cTn>
                              </p:par>
                            </p:childTnLst>
                          </p:cTn>
                        </p:par>
                        <p:par>
                          <p:cTn id="104" fill="hold">
                            <p:stCondLst>
                              <p:cond delay="6000"/>
                            </p:stCondLst>
                            <p:childTnLst>
                              <p:par>
                                <p:cTn id="105" presetID="2" presetClass="entr" presetSubtype="4" decel="100000" fill="hold" grpId="0" nodeType="afterEffect">
                                  <p:stCondLst>
                                    <p:cond delay="0"/>
                                  </p:stCondLst>
                                  <p:childTnLst>
                                    <p:set>
                                      <p:cBhvr>
                                        <p:cTn id="106" dur="1" fill="hold">
                                          <p:stCondLst>
                                            <p:cond delay="0"/>
                                          </p:stCondLst>
                                        </p:cTn>
                                        <p:tgtEl>
                                          <p:spTgt spid="78">
                                            <p:txEl>
                                              <p:pRg st="0" end="0"/>
                                            </p:txEl>
                                          </p:spTgt>
                                        </p:tgtEl>
                                        <p:attrNameLst>
                                          <p:attrName>style.visibility</p:attrName>
                                        </p:attrNameLst>
                                      </p:cBhvr>
                                      <p:to>
                                        <p:strVal val="visible"/>
                                      </p:to>
                                    </p:set>
                                    <p:anim calcmode="lin" valueType="num">
                                      <p:cBhvr additive="base">
                                        <p:cTn id="107"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7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79">
                                            <p:txEl>
                                              <p:pRg st="0" end="0"/>
                                            </p:txEl>
                                          </p:spTgt>
                                        </p:tgtEl>
                                        <p:attrNameLst>
                                          <p:attrName>style.visibility</p:attrName>
                                        </p:attrNameLst>
                                      </p:cBhvr>
                                      <p:to>
                                        <p:strVal val="visible"/>
                                      </p:to>
                                    </p:set>
                                    <p:anim calcmode="lin" valueType="num">
                                      <p:cBhvr additive="base">
                                        <p:cTn id="111"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6500"/>
                            </p:stCondLst>
                            <p:childTnLst>
                              <p:par>
                                <p:cTn id="114" presetID="22" presetClass="entr" presetSubtype="8" fill="hold" nodeType="afterEffect">
                                  <p:stCondLst>
                                    <p:cond delay="0"/>
                                  </p:stCondLst>
                                  <p:childTnLst>
                                    <p:set>
                                      <p:cBhvr>
                                        <p:cTn id="115" dur="1" fill="hold">
                                          <p:stCondLst>
                                            <p:cond delay="0"/>
                                          </p:stCondLst>
                                        </p:cTn>
                                        <p:tgtEl>
                                          <p:spTgt spid="95"/>
                                        </p:tgtEl>
                                        <p:attrNameLst>
                                          <p:attrName>style.visibility</p:attrName>
                                        </p:attrNameLst>
                                      </p:cBhvr>
                                      <p:to>
                                        <p:strVal val="visible"/>
                                      </p:to>
                                    </p:set>
                                    <p:animEffect transition="in" filter="wipe(left)">
                                      <p:cBhvr>
                                        <p:cTn id="116" dur="500"/>
                                        <p:tgtEl>
                                          <p:spTgt spid="95"/>
                                        </p:tgtEl>
                                      </p:cBhvr>
                                    </p:animEffect>
                                  </p:childTnLst>
                                </p:cTn>
                              </p:par>
                            </p:childTnLst>
                          </p:cTn>
                        </p:par>
                        <p:par>
                          <p:cTn id="117" fill="hold">
                            <p:stCondLst>
                              <p:cond delay="7000"/>
                            </p:stCondLst>
                            <p:childTnLst>
                              <p:par>
                                <p:cTn id="118" presetID="49" presetClass="entr" presetSubtype="0" decel="100000" fill="hold" grpId="0" nodeType="afterEffect">
                                  <p:stCondLst>
                                    <p:cond delay="0"/>
                                  </p:stCondLst>
                                  <p:childTnLst>
                                    <p:set>
                                      <p:cBhvr>
                                        <p:cTn id="119" dur="1" fill="hold">
                                          <p:stCondLst>
                                            <p:cond delay="0"/>
                                          </p:stCondLst>
                                        </p:cTn>
                                        <p:tgtEl>
                                          <p:spTgt spid="89"/>
                                        </p:tgtEl>
                                        <p:attrNameLst>
                                          <p:attrName>style.visibility</p:attrName>
                                        </p:attrNameLst>
                                      </p:cBhvr>
                                      <p:to>
                                        <p:strVal val="visible"/>
                                      </p:to>
                                    </p:set>
                                    <p:anim calcmode="lin" valueType="num">
                                      <p:cBhvr>
                                        <p:cTn id="120" dur="300" fill="hold"/>
                                        <p:tgtEl>
                                          <p:spTgt spid="89"/>
                                        </p:tgtEl>
                                        <p:attrNameLst>
                                          <p:attrName>ppt_w</p:attrName>
                                        </p:attrNameLst>
                                      </p:cBhvr>
                                      <p:tavLst>
                                        <p:tav tm="0">
                                          <p:val>
                                            <p:fltVal val="0"/>
                                          </p:val>
                                        </p:tav>
                                        <p:tav tm="100000">
                                          <p:val>
                                            <p:strVal val="#ppt_w"/>
                                          </p:val>
                                        </p:tav>
                                      </p:tavLst>
                                    </p:anim>
                                    <p:anim calcmode="lin" valueType="num">
                                      <p:cBhvr>
                                        <p:cTn id="121" dur="300" fill="hold"/>
                                        <p:tgtEl>
                                          <p:spTgt spid="89"/>
                                        </p:tgtEl>
                                        <p:attrNameLst>
                                          <p:attrName>ppt_h</p:attrName>
                                        </p:attrNameLst>
                                      </p:cBhvr>
                                      <p:tavLst>
                                        <p:tav tm="0">
                                          <p:val>
                                            <p:fltVal val="0"/>
                                          </p:val>
                                        </p:tav>
                                        <p:tav tm="100000">
                                          <p:val>
                                            <p:strVal val="#ppt_h"/>
                                          </p:val>
                                        </p:tav>
                                      </p:tavLst>
                                    </p:anim>
                                    <p:anim calcmode="lin" valueType="num">
                                      <p:cBhvr>
                                        <p:cTn id="122" dur="300" fill="hold"/>
                                        <p:tgtEl>
                                          <p:spTgt spid="89"/>
                                        </p:tgtEl>
                                        <p:attrNameLst>
                                          <p:attrName>style.rotation</p:attrName>
                                        </p:attrNameLst>
                                      </p:cBhvr>
                                      <p:tavLst>
                                        <p:tav tm="0">
                                          <p:val>
                                            <p:fltVal val="360"/>
                                          </p:val>
                                        </p:tav>
                                        <p:tav tm="100000">
                                          <p:val>
                                            <p:fltVal val="0"/>
                                          </p:val>
                                        </p:tav>
                                      </p:tavLst>
                                    </p:anim>
                                    <p:animEffect transition="in" filter="fade">
                                      <p:cBhvr>
                                        <p:cTn id="123" dur="300"/>
                                        <p:tgtEl>
                                          <p:spTgt spid="89"/>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90"/>
                                        </p:tgtEl>
                                        <p:attrNameLst>
                                          <p:attrName>style.visibility</p:attrName>
                                        </p:attrNameLst>
                                      </p:cBhvr>
                                      <p:to>
                                        <p:strVal val="visible"/>
                                      </p:to>
                                    </p:set>
                                    <p:anim calcmode="lin" valueType="num">
                                      <p:cBhvr>
                                        <p:cTn id="126" dur="500" fill="hold"/>
                                        <p:tgtEl>
                                          <p:spTgt spid="90"/>
                                        </p:tgtEl>
                                        <p:attrNameLst>
                                          <p:attrName>ppt_w</p:attrName>
                                        </p:attrNameLst>
                                      </p:cBhvr>
                                      <p:tavLst>
                                        <p:tav tm="0">
                                          <p:val>
                                            <p:fltVal val="0"/>
                                          </p:val>
                                        </p:tav>
                                        <p:tav tm="100000">
                                          <p:val>
                                            <p:strVal val="#ppt_w"/>
                                          </p:val>
                                        </p:tav>
                                      </p:tavLst>
                                    </p:anim>
                                    <p:anim calcmode="lin" valueType="num">
                                      <p:cBhvr>
                                        <p:cTn id="127" dur="500" fill="hold"/>
                                        <p:tgtEl>
                                          <p:spTgt spid="90"/>
                                        </p:tgtEl>
                                        <p:attrNameLst>
                                          <p:attrName>ppt_h</p:attrName>
                                        </p:attrNameLst>
                                      </p:cBhvr>
                                      <p:tavLst>
                                        <p:tav tm="0">
                                          <p:val>
                                            <p:fltVal val="0"/>
                                          </p:val>
                                        </p:tav>
                                        <p:tav tm="100000">
                                          <p:val>
                                            <p:strVal val="#ppt_h"/>
                                          </p:val>
                                        </p:tav>
                                      </p:tavLst>
                                    </p:anim>
                                    <p:anim calcmode="lin" valueType="num">
                                      <p:cBhvr>
                                        <p:cTn id="128" dur="500" fill="hold"/>
                                        <p:tgtEl>
                                          <p:spTgt spid="90"/>
                                        </p:tgtEl>
                                        <p:attrNameLst>
                                          <p:attrName>style.rotation</p:attrName>
                                        </p:attrNameLst>
                                      </p:cBhvr>
                                      <p:tavLst>
                                        <p:tav tm="0">
                                          <p:val>
                                            <p:fltVal val="360"/>
                                          </p:val>
                                        </p:tav>
                                        <p:tav tm="100000">
                                          <p:val>
                                            <p:fltVal val="0"/>
                                          </p:val>
                                        </p:tav>
                                      </p:tavLst>
                                    </p:anim>
                                    <p:animEffect transition="in" filter="fade">
                                      <p:cBhvr>
                                        <p:cTn id="129" dur="500"/>
                                        <p:tgtEl>
                                          <p:spTgt spid="90"/>
                                        </p:tgtEl>
                                      </p:cBhvr>
                                    </p:animEffect>
                                  </p:childTnLst>
                                </p:cTn>
                              </p:par>
                            </p:childTnLst>
                          </p:cTn>
                        </p:par>
                        <p:par>
                          <p:cTn id="130" fill="hold">
                            <p:stCondLst>
                              <p:cond delay="7500"/>
                            </p:stCondLst>
                            <p:childTnLst>
                              <p:par>
                                <p:cTn id="131" presetID="2" presetClass="entr" presetSubtype="1" decel="100000" fill="hold" nodeType="afterEffect">
                                  <p:stCondLst>
                                    <p:cond delay="0"/>
                                  </p:stCondLst>
                                  <p:childTnLst>
                                    <p:set>
                                      <p:cBhvr>
                                        <p:cTn id="132" dur="1" fill="hold">
                                          <p:stCondLst>
                                            <p:cond delay="0"/>
                                          </p:stCondLst>
                                        </p:cTn>
                                        <p:tgtEl>
                                          <p:spTgt spid="91"/>
                                        </p:tgtEl>
                                        <p:attrNameLst>
                                          <p:attrName>style.visibility</p:attrName>
                                        </p:attrNameLst>
                                      </p:cBhvr>
                                      <p:to>
                                        <p:strVal val="visible"/>
                                      </p:to>
                                    </p:set>
                                    <p:anim calcmode="lin" valueType="num">
                                      <p:cBhvr additive="base">
                                        <p:cTn id="133" dur="500" fill="hold"/>
                                        <p:tgtEl>
                                          <p:spTgt spid="91"/>
                                        </p:tgtEl>
                                        <p:attrNameLst>
                                          <p:attrName>ppt_x</p:attrName>
                                        </p:attrNameLst>
                                      </p:cBhvr>
                                      <p:tavLst>
                                        <p:tav tm="0">
                                          <p:val>
                                            <p:strVal val="#ppt_x"/>
                                          </p:val>
                                        </p:tav>
                                        <p:tav tm="100000">
                                          <p:val>
                                            <p:strVal val="#ppt_x"/>
                                          </p:val>
                                        </p:tav>
                                      </p:tavLst>
                                    </p:anim>
                                    <p:anim calcmode="lin" valueType="num">
                                      <p:cBhvr additive="base">
                                        <p:cTn id="134" dur="500" fill="hold"/>
                                        <p:tgtEl>
                                          <p:spTgt spid="91"/>
                                        </p:tgtEl>
                                        <p:attrNameLst>
                                          <p:attrName>ppt_y</p:attrName>
                                        </p:attrNameLst>
                                      </p:cBhvr>
                                      <p:tavLst>
                                        <p:tav tm="0">
                                          <p:val>
                                            <p:strVal val="0-#ppt_h/2"/>
                                          </p:val>
                                        </p:tav>
                                        <p:tav tm="100000">
                                          <p:val>
                                            <p:strVal val="#ppt_y"/>
                                          </p:val>
                                        </p:tav>
                                      </p:tavLst>
                                    </p:anim>
                                  </p:childTnLst>
                                </p:cTn>
                              </p:par>
                              <p:par>
                                <p:cTn id="135" presetID="2" presetClass="entr" presetSubtype="1" decel="100000" fill="hold" grpId="0" nodeType="withEffect">
                                  <p:stCondLst>
                                    <p:cond delay="0"/>
                                  </p:stCondLst>
                                  <p:childTnLst>
                                    <p:set>
                                      <p:cBhvr>
                                        <p:cTn id="136" dur="1" fill="hold">
                                          <p:stCondLst>
                                            <p:cond delay="0"/>
                                          </p:stCondLst>
                                        </p:cTn>
                                        <p:tgtEl>
                                          <p:spTgt spid="94">
                                            <p:txEl>
                                              <p:pRg st="0" end="0"/>
                                            </p:txEl>
                                          </p:spTgt>
                                        </p:tgtEl>
                                        <p:attrNameLst>
                                          <p:attrName>style.visibility</p:attrName>
                                        </p:attrNameLst>
                                      </p:cBhvr>
                                      <p:to>
                                        <p:strVal val="visible"/>
                                      </p:to>
                                    </p:set>
                                    <p:anim calcmode="lin" valueType="num">
                                      <p:cBhvr additive="base">
                                        <p:cTn id="13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94">
                                            <p:txEl>
                                              <p:pRg st="0" end="0"/>
                                            </p:txEl>
                                          </p:spTgt>
                                        </p:tgtEl>
                                        <p:attrNameLst>
                                          <p:attrName>ppt_y</p:attrName>
                                        </p:attrNameLst>
                                      </p:cBhvr>
                                      <p:tavLst>
                                        <p:tav tm="0">
                                          <p:val>
                                            <p:strVal val="0-#ppt_h/2"/>
                                          </p:val>
                                        </p:tav>
                                        <p:tav tm="100000">
                                          <p:val>
                                            <p:strVal val="#ppt_y"/>
                                          </p:val>
                                        </p:tav>
                                      </p:tavLst>
                                    </p:anim>
                                  </p:childTnLst>
                                </p:cTn>
                              </p:par>
                            </p:childTnLst>
                          </p:cTn>
                        </p:par>
                        <p:par>
                          <p:cTn id="139" fill="hold">
                            <p:stCondLst>
                              <p:cond delay="8000"/>
                            </p:stCondLst>
                            <p:childTnLst>
                              <p:par>
                                <p:cTn id="140" presetID="2" presetClass="entr" presetSubtype="4" decel="100000" fill="hold" grpId="0" nodeType="after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250"/>
                                  </p:stCondLst>
                                  <p:childTnLst>
                                    <p:set>
                                      <p:cBhvr>
                                        <p:cTn id="145" dur="1" fill="hold">
                                          <p:stCondLst>
                                            <p:cond delay="0"/>
                                          </p:stCondLst>
                                        </p:cTn>
                                        <p:tgtEl>
                                          <p:spTgt spid="88">
                                            <p:txEl>
                                              <p:pRg st="0" end="0"/>
                                            </p:txEl>
                                          </p:spTgt>
                                        </p:tgtEl>
                                        <p:attrNameLst>
                                          <p:attrName>style.visibility</p:attrName>
                                        </p:attrNameLst>
                                      </p:cBhvr>
                                      <p:to>
                                        <p:strVal val="visible"/>
                                      </p:to>
                                    </p:set>
                                    <p:anim calcmode="lin" valueType="num">
                                      <p:cBhvr additive="base">
                                        <p:cTn id="146"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8">
                                            <p:txEl>
                                              <p:pRg st="0" end="0"/>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8500"/>
                            </p:stCondLst>
                            <p:childTnLst>
                              <p:par>
                                <p:cTn id="149" presetID="22" presetClass="entr" presetSubtype="8" fill="hold" nodeType="afterEffect">
                                  <p:stCondLst>
                                    <p:cond delay="0"/>
                                  </p:stCondLst>
                                  <p:childTnLst>
                                    <p:set>
                                      <p:cBhvr>
                                        <p:cTn id="150" dur="1" fill="hold">
                                          <p:stCondLst>
                                            <p:cond delay="0"/>
                                          </p:stCondLst>
                                        </p:cTn>
                                        <p:tgtEl>
                                          <p:spTgt spid="104"/>
                                        </p:tgtEl>
                                        <p:attrNameLst>
                                          <p:attrName>style.visibility</p:attrName>
                                        </p:attrNameLst>
                                      </p:cBhvr>
                                      <p:to>
                                        <p:strVal val="visible"/>
                                      </p:to>
                                    </p:set>
                                    <p:animEffect transition="in" filter="wipe(left)">
                                      <p:cBhvr>
                                        <p:cTn id="151" dur="500"/>
                                        <p:tgtEl>
                                          <p:spTgt spid="104"/>
                                        </p:tgtEl>
                                      </p:cBhvr>
                                    </p:animEffect>
                                  </p:childTnLst>
                                </p:cTn>
                              </p:par>
                            </p:childTnLst>
                          </p:cTn>
                        </p:par>
                        <p:par>
                          <p:cTn id="152" fill="hold">
                            <p:stCondLst>
                              <p:cond delay="9000"/>
                            </p:stCondLst>
                            <p:childTnLst>
                              <p:par>
                                <p:cTn id="153" presetID="49" presetClass="entr" presetSubtype="0" decel="100000" fill="hold" grpId="0" nodeType="afterEffect">
                                  <p:stCondLst>
                                    <p:cond delay="0"/>
                                  </p:stCondLst>
                                  <p:childTnLst>
                                    <p:set>
                                      <p:cBhvr>
                                        <p:cTn id="154" dur="1" fill="hold">
                                          <p:stCondLst>
                                            <p:cond delay="0"/>
                                          </p:stCondLst>
                                        </p:cTn>
                                        <p:tgtEl>
                                          <p:spTgt spid="98"/>
                                        </p:tgtEl>
                                        <p:attrNameLst>
                                          <p:attrName>style.visibility</p:attrName>
                                        </p:attrNameLst>
                                      </p:cBhvr>
                                      <p:to>
                                        <p:strVal val="visible"/>
                                      </p:to>
                                    </p:set>
                                    <p:anim calcmode="lin" valueType="num">
                                      <p:cBhvr>
                                        <p:cTn id="155" dur="300" fill="hold"/>
                                        <p:tgtEl>
                                          <p:spTgt spid="98"/>
                                        </p:tgtEl>
                                        <p:attrNameLst>
                                          <p:attrName>ppt_w</p:attrName>
                                        </p:attrNameLst>
                                      </p:cBhvr>
                                      <p:tavLst>
                                        <p:tav tm="0">
                                          <p:val>
                                            <p:fltVal val="0"/>
                                          </p:val>
                                        </p:tav>
                                        <p:tav tm="100000">
                                          <p:val>
                                            <p:strVal val="#ppt_w"/>
                                          </p:val>
                                        </p:tav>
                                      </p:tavLst>
                                    </p:anim>
                                    <p:anim calcmode="lin" valueType="num">
                                      <p:cBhvr>
                                        <p:cTn id="156" dur="300" fill="hold"/>
                                        <p:tgtEl>
                                          <p:spTgt spid="98"/>
                                        </p:tgtEl>
                                        <p:attrNameLst>
                                          <p:attrName>ppt_h</p:attrName>
                                        </p:attrNameLst>
                                      </p:cBhvr>
                                      <p:tavLst>
                                        <p:tav tm="0">
                                          <p:val>
                                            <p:fltVal val="0"/>
                                          </p:val>
                                        </p:tav>
                                        <p:tav tm="100000">
                                          <p:val>
                                            <p:strVal val="#ppt_h"/>
                                          </p:val>
                                        </p:tav>
                                      </p:tavLst>
                                    </p:anim>
                                    <p:anim calcmode="lin" valueType="num">
                                      <p:cBhvr>
                                        <p:cTn id="157" dur="300" fill="hold"/>
                                        <p:tgtEl>
                                          <p:spTgt spid="98"/>
                                        </p:tgtEl>
                                        <p:attrNameLst>
                                          <p:attrName>style.rotation</p:attrName>
                                        </p:attrNameLst>
                                      </p:cBhvr>
                                      <p:tavLst>
                                        <p:tav tm="0">
                                          <p:val>
                                            <p:fltVal val="360"/>
                                          </p:val>
                                        </p:tav>
                                        <p:tav tm="100000">
                                          <p:val>
                                            <p:fltVal val="0"/>
                                          </p:val>
                                        </p:tav>
                                      </p:tavLst>
                                    </p:anim>
                                    <p:animEffect transition="in" filter="fade">
                                      <p:cBhvr>
                                        <p:cTn id="158" dur="300"/>
                                        <p:tgtEl>
                                          <p:spTgt spid="98"/>
                                        </p:tgtEl>
                                      </p:cBhvr>
                                    </p:animEffect>
                                  </p:childTnLst>
                                </p:cTn>
                              </p:par>
                              <p:par>
                                <p:cTn id="159" presetID="49" presetClass="entr" presetSubtype="0" decel="100000" fill="hold" grpId="0" nodeType="withEffect">
                                  <p:stCondLst>
                                    <p:cond delay="0"/>
                                  </p:stCondLst>
                                  <p:childTnLst>
                                    <p:set>
                                      <p:cBhvr>
                                        <p:cTn id="160" dur="1" fill="hold">
                                          <p:stCondLst>
                                            <p:cond delay="0"/>
                                          </p:stCondLst>
                                        </p:cTn>
                                        <p:tgtEl>
                                          <p:spTgt spid="99"/>
                                        </p:tgtEl>
                                        <p:attrNameLst>
                                          <p:attrName>style.visibility</p:attrName>
                                        </p:attrNameLst>
                                      </p:cBhvr>
                                      <p:to>
                                        <p:strVal val="visible"/>
                                      </p:to>
                                    </p:set>
                                    <p:anim calcmode="lin" valueType="num">
                                      <p:cBhvr>
                                        <p:cTn id="161" dur="500" fill="hold"/>
                                        <p:tgtEl>
                                          <p:spTgt spid="99"/>
                                        </p:tgtEl>
                                        <p:attrNameLst>
                                          <p:attrName>ppt_w</p:attrName>
                                        </p:attrNameLst>
                                      </p:cBhvr>
                                      <p:tavLst>
                                        <p:tav tm="0">
                                          <p:val>
                                            <p:fltVal val="0"/>
                                          </p:val>
                                        </p:tav>
                                        <p:tav tm="100000">
                                          <p:val>
                                            <p:strVal val="#ppt_w"/>
                                          </p:val>
                                        </p:tav>
                                      </p:tavLst>
                                    </p:anim>
                                    <p:anim calcmode="lin" valueType="num">
                                      <p:cBhvr>
                                        <p:cTn id="162" dur="500" fill="hold"/>
                                        <p:tgtEl>
                                          <p:spTgt spid="99"/>
                                        </p:tgtEl>
                                        <p:attrNameLst>
                                          <p:attrName>ppt_h</p:attrName>
                                        </p:attrNameLst>
                                      </p:cBhvr>
                                      <p:tavLst>
                                        <p:tav tm="0">
                                          <p:val>
                                            <p:fltVal val="0"/>
                                          </p:val>
                                        </p:tav>
                                        <p:tav tm="100000">
                                          <p:val>
                                            <p:strVal val="#ppt_h"/>
                                          </p:val>
                                        </p:tav>
                                      </p:tavLst>
                                    </p:anim>
                                    <p:anim calcmode="lin" valueType="num">
                                      <p:cBhvr>
                                        <p:cTn id="163" dur="500" fill="hold"/>
                                        <p:tgtEl>
                                          <p:spTgt spid="99"/>
                                        </p:tgtEl>
                                        <p:attrNameLst>
                                          <p:attrName>style.rotation</p:attrName>
                                        </p:attrNameLst>
                                      </p:cBhvr>
                                      <p:tavLst>
                                        <p:tav tm="0">
                                          <p:val>
                                            <p:fltVal val="360"/>
                                          </p:val>
                                        </p:tav>
                                        <p:tav tm="100000">
                                          <p:val>
                                            <p:fltVal val="0"/>
                                          </p:val>
                                        </p:tav>
                                      </p:tavLst>
                                    </p:anim>
                                    <p:animEffect transition="in" filter="fade">
                                      <p:cBhvr>
                                        <p:cTn id="164" dur="500"/>
                                        <p:tgtEl>
                                          <p:spTgt spid="99"/>
                                        </p:tgtEl>
                                      </p:cBhvr>
                                    </p:animEffect>
                                  </p:childTnLst>
                                </p:cTn>
                              </p:par>
                            </p:childTnLst>
                          </p:cTn>
                        </p:par>
                        <p:par>
                          <p:cTn id="165" fill="hold">
                            <p:stCondLst>
                              <p:cond delay="9500"/>
                            </p:stCondLst>
                            <p:childTnLst>
                              <p:par>
                                <p:cTn id="166" presetID="2" presetClass="entr" presetSubtype="1" decel="100000" fill="hold" nodeType="afterEffect">
                                  <p:stCondLst>
                                    <p:cond delay="0"/>
                                  </p:stCondLst>
                                  <p:childTnLst>
                                    <p:set>
                                      <p:cBhvr>
                                        <p:cTn id="167" dur="1" fill="hold">
                                          <p:stCondLst>
                                            <p:cond delay="0"/>
                                          </p:stCondLst>
                                        </p:cTn>
                                        <p:tgtEl>
                                          <p:spTgt spid="100"/>
                                        </p:tgtEl>
                                        <p:attrNameLst>
                                          <p:attrName>style.visibility</p:attrName>
                                        </p:attrNameLst>
                                      </p:cBhvr>
                                      <p:to>
                                        <p:strVal val="visible"/>
                                      </p:to>
                                    </p:set>
                                    <p:anim calcmode="lin" valueType="num">
                                      <p:cBhvr additive="base">
                                        <p:cTn id="168" dur="500" fill="hold"/>
                                        <p:tgtEl>
                                          <p:spTgt spid="100"/>
                                        </p:tgtEl>
                                        <p:attrNameLst>
                                          <p:attrName>ppt_x</p:attrName>
                                        </p:attrNameLst>
                                      </p:cBhvr>
                                      <p:tavLst>
                                        <p:tav tm="0">
                                          <p:val>
                                            <p:strVal val="#ppt_x"/>
                                          </p:val>
                                        </p:tav>
                                        <p:tav tm="100000">
                                          <p:val>
                                            <p:strVal val="#ppt_x"/>
                                          </p:val>
                                        </p:tav>
                                      </p:tavLst>
                                    </p:anim>
                                    <p:anim calcmode="lin" valueType="num">
                                      <p:cBhvr additive="base">
                                        <p:cTn id="169" dur="500" fill="hold"/>
                                        <p:tgtEl>
                                          <p:spTgt spid="100"/>
                                        </p:tgtEl>
                                        <p:attrNameLst>
                                          <p:attrName>ppt_y</p:attrName>
                                        </p:attrNameLst>
                                      </p:cBhvr>
                                      <p:tavLst>
                                        <p:tav tm="0">
                                          <p:val>
                                            <p:strVal val="0-#ppt_h/2"/>
                                          </p:val>
                                        </p:tav>
                                        <p:tav tm="100000">
                                          <p:val>
                                            <p:strVal val="#ppt_y"/>
                                          </p:val>
                                        </p:tav>
                                      </p:tavLst>
                                    </p:anim>
                                  </p:childTnLst>
                                </p:cTn>
                              </p:par>
                              <p:par>
                                <p:cTn id="170" presetID="2" presetClass="entr" presetSubtype="1" decel="100000" fill="hold" grpId="0" nodeType="withEffect">
                                  <p:stCondLst>
                                    <p:cond delay="0"/>
                                  </p:stCondLst>
                                  <p:childTnLst>
                                    <p:set>
                                      <p:cBhvr>
                                        <p:cTn id="171" dur="1" fill="hold">
                                          <p:stCondLst>
                                            <p:cond delay="0"/>
                                          </p:stCondLst>
                                        </p:cTn>
                                        <p:tgtEl>
                                          <p:spTgt spid="103">
                                            <p:txEl>
                                              <p:pRg st="0" end="0"/>
                                            </p:txEl>
                                          </p:spTgt>
                                        </p:tgtEl>
                                        <p:attrNameLst>
                                          <p:attrName>style.visibility</p:attrName>
                                        </p:attrNameLst>
                                      </p:cBhvr>
                                      <p:to>
                                        <p:strVal val="visible"/>
                                      </p:to>
                                    </p:set>
                                    <p:anim calcmode="lin" valueType="num">
                                      <p:cBhvr additive="base">
                                        <p:cTn id="172" dur="500" fill="hold"/>
                                        <p:tgtEl>
                                          <p:spTgt spid="103">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103">
                                            <p:txEl>
                                              <p:pRg st="0" end="0"/>
                                            </p:txEl>
                                          </p:spTgt>
                                        </p:tgtEl>
                                        <p:attrNameLst>
                                          <p:attrName>ppt_y</p:attrName>
                                        </p:attrNameLst>
                                      </p:cBhvr>
                                      <p:tavLst>
                                        <p:tav tm="0">
                                          <p:val>
                                            <p:strVal val="0-#ppt_h/2"/>
                                          </p:val>
                                        </p:tav>
                                        <p:tav tm="100000">
                                          <p:val>
                                            <p:strVal val="#ppt_y"/>
                                          </p:val>
                                        </p:tav>
                                      </p:tavLst>
                                    </p:anim>
                                  </p:childTnLst>
                                </p:cTn>
                              </p:par>
                            </p:childTnLst>
                          </p:cTn>
                        </p:par>
                        <p:par>
                          <p:cTn id="174" fill="hold">
                            <p:stCondLst>
                              <p:cond delay="10000"/>
                            </p:stCondLst>
                            <p:childTnLst>
                              <p:par>
                                <p:cTn id="175" presetID="2" presetClass="entr" presetSubtype="4" decel="100000" fill="hold" grpId="0" nodeType="afterEffect">
                                  <p:stCondLst>
                                    <p:cond delay="0"/>
                                  </p:stCondLst>
                                  <p:childTnLst>
                                    <p:set>
                                      <p:cBhvr>
                                        <p:cTn id="176" dur="1" fill="hold">
                                          <p:stCondLst>
                                            <p:cond delay="0"/>
                                          </p:stCondLst>
                                        </p:cTn>
                                        <p:tgtEl>
                                          <p:spTgt spid="96">
                                            <p:txEl>
                                              <p:pRg st="0" end="0"/>
                                            </p:txEl>
                                          </p:spTgt>
                                        </p:tgtEl>
                                        <p:attrNameLst>
                                          <p:attrName>style.visibility</p:attrName>
                                        </p:attrNameLst>
                                      </p:cBhvr>
                                      <p:to>
                                        <p:strVal val="visible"/>
                                      </p:to>
                                    </p:set>
                                    <p:anim calcmode="lin" valueType="num">
                                      <p:cBhvr additive="base">
                                        <p:cTn id="177"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96">
                                            <p:txEl>
                                              <p:pRg st="0" end="0"/>
                                            </p:txEl>
                                          </p:spTgt>
                                        </p:tgtEl>
                                        <p:attrNameLst>
                                          <p:attrName>ppt_y</p:attrName>
                                        </p:attrNameLst>
                                      </p:cBhvr>
                                      <p:tavLst>
                                        <p:tav tm="0">
                                          <p:val>
                                            <p:strVal val="1+#ppt_h/2"/>
                                          </p:val>
                                        </p:tav>
                                        <p:tav tm="100000">
                                          <p:val>
                                            <p:strVal val="#ppt_y"/>
                                          </p:val>
                                        </p:tav>
                                      </p:tavLst>
                                    </p:anim>
                                  </p:childTnLst>
                                </p:cTn>
                              </p:par>
                              <p:par>
                                <p:cTn id="179" presetID="2" presetClass="entr" presetSubtype="4" decel="100000" fill="hold" grpId="0" nodeType="withEffect">
                                  <p:stCondLst>
                                    <p:cond delay="250"/>
                                  </p:stCondLst>
                                  <p:childTnLst>
                                    <p:set>
                                      <p:cBhvr>
                                        <p:cTn id="180" dur="1" fill="hold">
                                          <p:stCondLst>
                                            <p:cond delay="0"/>
                                          </p:stCondLst>
                                        </p:cTn>
                                        <p:tgtEl>
                                          <p:spTgt spid="97">
                                            <p:txEl>
                                              <p:pRg st="0" end="0"/>
                                            </p:txEl>
                                          </p:spTgt>
                                        </p:tgtEl>
                                        <p:attrNameLst>
                                          <p:attrName>style.visibility</p:attrName>
                                        </p:attrNameLst>
                                      </p:cBhvr>
                                      <p:to>
                                        <p:strVal val="visible"/>
                                      </p:to>
                                    </p:set>
                                    <p:anim calcmode="lin" valueType="num">
                                      <p:cBhvr additive="base">
                                        <p:cTn id="181"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par>
                          <p:cTn id="183" fill="hold">
                            <p:stCondLst>
                              <p:cond delay="10500"/>
                            </p:stCondLst>
                            <p:childTnLst>
                              <p:par>
                                <p:cTn id="184" presetID="22" presetClass="entr" presetSubtype="8" fill="hold" nodeType="afterEffect">
                                  <p:stCondLst>
                                    <p:cond delay="0"/>
                                  </p:stCondLst>
                                  <p:childTnLst>
                                    <p:set>
                                      <p:cBhvr>
                                        <p:cTn id="185" dur="1" fill="hold">
                                          <p:stCondLst>
                                            <p:cond delay="0"/>
                                          </p:stCondLst>
                                        </p:cTn>
                                        <p:tgtEl>
                                          <p:spTgt spid="105"/>
                                        </p:tgtEl>
                                        <p:attrNameLst>
                                          <p:attrName>style.visibility</p:attrName>
                                        </p:attrNameLst>
                                      </p:cBhvr>
                                      <p:to>
                                        <p:strVal val="visible"/>
                                      </p:to>
                                    </p:set>
                                    <p:animEffect transition="in" filter="wipe(left)">
                                      <p:cBhvr>
                                        <p:cTn id="18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54" grpId="0" animBg="1"/>
      <p:bldP spid="55" grpId="0"/>
      <p:bldP spid="59" grpId="0" build="allAtOnce">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0-#ppt_h/2"/>
                          </p:val>
                        </p:tav>
                        <p:tav tm="100000">
                          <p:val>
                            <p:strVal val="#ppt_y"/>
                          </p:val>
                        </p:tav>
                      </p:tavLst>
                    </p:anim>
                  </p:childTnLst>
                </p:cTn>
              </p:par>
            </p:tnLst>
          </p:tmpl>
        </p:tmplLst>
      </p:bldP>
      <p:bldP spid="61" grpId="0" build="p">
        <p:tmplLst>
          <p:tmpl lvl="1">
            <p:tnLst>
              <p:par>
                <p:cTn presetID="2" presetClass="entr" presetSubtype="4"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build="p">
        <p:tmplLst>
          <p:tmpl lvl="1">
            <p:tnLst>
              <p:par>
                <p:cTn presetID="2" presetClass="entr" presetSubtype="4" decel="100000" fill="hold" nodeType="withEffect">
                  <p:stCondLst>
                    <p:cond delay="25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ppt_x"/>
                          </p:val>
                        </p:tav>
                        <p:tav tm="100000">
                          <p:val>
                            <p:strVal val="#ppt_x"/>
                          </p:val>
                        </p:tav>
                      </p:tavLst>
                    </p:anim>
                    <p:anim calcmode="lin" valueType="num">
                      <p:cBhvr additive="base">
                        <p:cTn dur="500" fill="hold"/>
                        <p:tgtEl>
                          <p:spTgt spid="62"/>
                        </p:tgtEl>
                        <p:attrNameLst>
                          <p:attrName>ppt_y</p:attrName>
                        </p:attrNameLst>
                      </p:cBhvr>
                      <p:tavLst>
                        <p:tav tm="0">
                          <p:val>
                            <p:strVal val="1+#ppt_h/2"/>
                          </p:val>
                        </p:tav>
                        <p:tav tm="100000">
                          <p:val>
                            <p:strVal val="#ppt_y"/>
                          </p:val>
                        </p:tav>
                      </p:tavLst>
                    </p:anim>
                  </p:childTnLst>
                </p:cTn>
              </p:par>
            </p:tnLst>
          </p:tmpl>
        </p:tmplLst>
      </p:bldP>
      <p:bldP spid="63" grpId="0" animBg="1"/>
      <p:bldP spid="64" grpId="0"/>
      <p:bldP spid="68" grpId="0" build="allAtOnce">
        <p:tmplLst>
          <p:tmpl lvl="1">
            <p:tnLst>
              <p:par>
                <p:cTn presetID="2" presetClass="entr" presetSubtype="1" decel="10000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500" fill="hold"/>
                        <p:tgtEl>
                          <p:spTgt spid="68"/>
                        </p:tgtEl>
                        <p:attrNameLst>
                          <p:attrName>ppt_x</p:attrName>
                        </p:attrNameLst>
                      </p:cBhvr>
                      <p:tavLst>
                        <p:tav tm="0">
                          <p:val>
                            <p:strVal val="#ppt_x"/>
                          </p:val>
                        </p:tav>
                        <p:tav tm="100000">
                          <p:val>
                            <p:strVal val="#ppt_x"/>
                          </p:val>
                        </p:tav>
                      </p:tavLst>
                    </p:anim>
                    <p:anim calcmode="lin" valueType="num">
                      <p:cBhvr additive="base">
                        <p:cTn dur="500" fill="hold"/>
                        <p:tgtEl>
                          <p:spTgt spid="68"/>
                        </p:tgtEl>
                        <p:attrNameLst>
                          <p:attrName>ppt_y</p:attrName>
                        </p:attrNameLst>
                      </p:cBhvr>
                      <p:tavLst>
                        <p:tav tm="0">
                          <p:val>
                            <p:strVal val="0-#ppt_h/2"/>
                          </p:val>
                        </p:tav>
                        <p:tav tm="100000">
                          <p:val>
                            <p:strVal val="#ppt_y"/>
                          </p:val>
                        </p:tav>
                      </p:tavLst>
                    </p:anim>
                  </p:childTnLst>
                </p:cTn>
              </p:par>
            </p:tnLst>
          </p:tmpl>
        </p:tmplLst>
      </p:bldP>
      <p:bldP spid="78" grpId="0" build="p">
        <p:tmplLst>
          <p:tmpl lvl="1">
            <p:tnLst>
              <p:par>
                <p:cTn presetID="2" presetClass="entr" presetSubtype="4" decel="10000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 fill="hold"/>
                        <p:tgtEl>
                          <p:spTgt spid="78"/>
                        </p:tgtEl>
                        <p:attrNameLst>
                          <p:attrName>ppt_x</p:attrName>
                        </p:attrNameLst>
                      </p:cBhvr>
                      <p:tavLst>
                        <p:tav tm="0">
                          <p:val>
                            <p:strVal val="#ppt_x"/>
                          </p:val>
                        </p:tav>
                        <p:tav tm="100000">
                          <p:val>
                            <p:strVal val="#ppt_x"/>
                          </p:val>
                        </p:tav>
                      </p:tavLst>
                    </p:anim>
                    <p:anim calcmode="lin" valueType="num">
                      <p:cBhvr additive="base">
                        <p:cTn dur="500" fill="hold"/>
                        <p:tgtEl>
                          <p:spTgt spid="78"/>
                        </p:tgtEl>
                        <p:attrNameLst>
                          <p:attrName>ppt_y</p:attrName>
                        </p:attrNameLst>
                      </p:cBhvr>
                      <p:tavLst>
                        <p:tav tm="0">
                          <p:val>
                            <p:strVal val="1+#ppt_h/2"/>
                          </p:val>
                        </p:tav>
                        <p:tav tm="100000">
                          <p:val>
                            <p:strVal val="#ppt_y"/>
                          </p:val>
                        </p:tav>
                      </p:tavLst>
                    </p:anim>
                  </p:childTnLst>
                </p:cTn>
              </p:par>
            </p:tnLst>
          </p:tmpl>
        </p:tmplLst>
      </p:bldP>
      <p:bldP spid="79" grpId="0" build="p">
        <p:tmplLst>
          <p:tmpl lvl="1">
            <p:tnLst>
              <p:par>
                <p:cTn presetID="2" presetClass="entr" presetSubtype="4" decel="100000" fill="hold" nodeType="withEffect">
                  <p:stCondLst>
                    <p:cond delay="25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1+#ppt_h/2"/>
                          </p:val>
                        </p:tav>
                        <p:tav tm="100000">
                          <p:val>
                            <p:strVal val="#ppt_y"/>
                          </p:val>
                        </p:tav>
                      </p:tavLst>
                    </p:anim>
                  </p:childTnLst>
                </p:cTn>
              </p:par>
            </p:tnLst>
          </p:tmpl>
        </p:tmplLst>
      </p:bldP>
      <p:bldP spid="80" grpId="0" animBg="1"/>
      <p:bldP spid="81" grpId="0"/>
      <p:bldP spid="85" grpId="0" build="allAtOnce">
        <p:tmplLst>
          <p:tmpl lvl="1">
            <p:tnLst>
              <p:par>
                <p:cTn presetID="2" presetClass="entr" presetSubtype="1" decel="10000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fill="hold"/>
                        <p:tgtEl>
                          <p:spTgt spid="85"/>
                        </p:tgtEl>
                        <p:attrNameLst>
                          <p:attrName>ppt_x</p:attrName>
                        </p:attrNameLst>
                      </p:cBhvr>
                      <p:tavLst>
                        <p:tav tm="0">
                          <p:val>
                            <p:strVal val="#ppt_x"/>
                          </p:val>
                        </p:tav>
                        <p:tav tm="100000">
                          <p:val>
                            <p:strVal val="#ppt_x"/>
                          </p:val>
                        </p:tav>
                      </p:tavLst>
                    </p:anim>
                    <p:anim calcmode="lin" valueType="num">
                      <p:cBhvr additive="base">
                        <p:cTn dur="500" fill="hold"/>
                        <p:tgtEl>
                          <p:spTgt spid="85"/>
                        </p:tgtEl>
                        <p:attrNameLst>
                          <p:attrName>ppt_y</p:attrName>
                        </p:attrNameLst>
                      </p:cBhvr>
                      <p:tavLst>
                        <p:tav tm="0">
                          <p:val>
                            <p:strVal val="0-#ppt_h/2"/>
                          </p:val>
                        </p:tav>
                        <p:tav tm="100000">
                          <p:val>
                            <p:strVal val="#ppt_y"/>
                          </p:val>
                        </p:tav>
                      </p:tavLst>
                    </p:anim>
                  </p:childTnLst>
                </p:cTn>
              </p:par>
            </p:tnLst>
          </p:tmpl>
        </p:tmplLst>
      </p:bldP>
      <p:bldP spid="87" grpId="0" build="p">
        <p:tmplLst>
          <p:tmpl lvl="1">
            <p:tnLst>
              <p:par>
                <p:cTn presetID="2" presetClass="entr" presetSubtype="4" decel="10000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88" grpId="0" build="p">
        <p:tmplLst>
          <p:tmpl lvl="1">
            <p:tnLst>
              <p:par>
                <p:cTn presetID="2" presetClass="entr" presetSubtype="4" decel="100000" fill="hold" nodeType="withEffect">
                  <p:stCondLst>
                    <p:cond delay="25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fill="hold"/>
                        <p:tgtEl>
                          <p:spTgt spid="88"/>
                        </p:tgtEl>
                        <p:attrNameLst>
                          <p:attrName>ppt_x</p:attrName>
                        </p:attrNameLst>
                      </p:cBhvr>
                      <p:tavLst>
                        <p:tav tm="0">
                          <p:val>
                            <p:strVal val="#ppt_x"/>
                          </p:val>
                        </p:tav>
                        <p:tav tm="100000">
                          <p:val>
                            <p:strVal val="#ppt_x"/>
                          </p:val>
                        </p:tav>
                      </p:tavLst>
                    </p:anim>
                    <p:anim calcmode="lin" valueType="num">
                      <p:cBhvr additive="base">
                        <p:cTn dur="500" fill="hold"/>
                        <p:tgtEl>
                          <p:spTgt spid="88"/>
                        </p:tgtEl>
                        <p:attrNameLst>
                          <p:attrName>ppt_y</p:attrName>
                        </p:attrNameLst>
                      </p:cBhvr>
                      <p:tavLst>
                        <p:tav tm="0">
                          <p:val>
                            <p:strVal val="1+#ppt_h/2"/>
                          </p:val>
                        </p:tav>
                        <p:tav tm="100000">
                          <p:val>
                            <p:strVal val="#ppt_y"/>
                          </p:val>
                        </p:tav>
                      </p:tavLst>
                    </p:anim>
                  </p:childTnLst>
                </p:cTn>
              </p:par>
            </p:tnLst>
          </p:tmpl>
        </p:tmplLst>
      </p:bldP>
      <p:bldP spid="89" grpId="0" animBg="1"/>
      <p:bldP spid="90" grpId="0"/>
      <p:bldP spid="94" grpId="0" build="allAtOnce">
        <p:tmplLst>
          <p:tmpl lvl="1">
            <p:tnLst>
              <p:par>
                <p:cTn presetID="2" presetClass="entr" presetSubtype="1" decel="100000" fill="hold" nodeType="withEffect">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500" fill="hold"/>
                        <p:tgtEl>
                          <p:spTgt spid="94"/>
                        </p:tgtEl>
                        <p:attrNameLst>
                          <p:attrName>ppt_x</p:attrName>
                        </p:attrNameLst>
                      </p:cBhvr>
                      <p:tavLst>
                        <p:tav tm="0">
                          <p:val>
                            <p:strVal val="#ppt_x"/>
                          </p:val>
                        </p:tav>
                        <p:tav tm="100000">
                          <p:val>
                            <p:strVal val="#ppt_x"/>
                          </p:val>
                        </p:tav>
                      </p:tavLst>
                    </p:anim>
                    <p:anim calcmode="lin" valueType="num">
                      <p:cBhvr additive="base">
                        <p:cTn dur="500" fill="hold"/>
                        <p:tgtEl>
                          <p:spTgt spid="94"/>
                        </p:tgtEl>
                        <p:attrNameLst>
                          <p:attrName>ppt_y</p:attrName>
                        </p:attrNameLst>
                      </p:cBhvr>
                      <p:tavLst>
                        <p:tav tm="0">
                          <p:val>
                            <p:strVal val="0-#ppt_h/2"/>
                          </p:val>
                        </p:tav>
                        <p:tav tm="100000">
                          <p:val>
                            <p:strVal val="#ppt_y"/>
                          </p:val>
                        </p:tav>
                      </p:tavLst>
                    </p:anim>
                  </p:childTnLst>
                </p:cTn>
              </p:par>
            </p:tnLst>
          </p:tmpl>
        </p:tmplLst>
      </p:bldP>
      <p:bldP spid="96" grpId="0" build="p">
        <p:tmplLst>
          <p:tmpl lvl="1">
            <p:tnLst>
              <p:par>
                <p:cTn presetID="2" presetClass="entr" presetSubtype="4" decel="100000" fill="hold" nodeType="afterEffect">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500" fill="hold"/>
                        <p:tgtEl>
                          <p:spTgt spid="96"/>
                        </p:tgtEl>
                        <p:attrNameLst>
                          <p:attrName>ppt_x</p:attrName>
                        </p:attrNameLst>
                      </p:cBhvr>
                      <p:tavLst>
                        <p:tav tm="0">
                          <p:val>
                            <p:strVal val="#ppt_x"/>
                          </p:val>
                        </p:tav>
                        <p:tav tm="100000">
                          <p:val>
                            <p:strVal val="#ppt_x"/>
                          </p:val>
                        </p:tav>
                      </p:tavLst>
                    </p:anim>
                    <p:anim calcmode="lin" valueType="num">
                      <p:cBhvr additive="base">
                        <p:cTn dur="500" fill="hold"/>
                        <p:tgtEl>
                          <p:spTgt spid="96"/>
                        </p:tgtEl>
                        <p:attrNameLst>
                          <p:attrName>ppt_y</p:attrName>
                        </p:attrNameLst>
                      </p:cBhvr>
                      <p:tavLst>
                        <p:tav tm="0">
                          <p:val>
                            <p:strVal val="1+#ppt_h/2"/>
                          </p:val>
                        </p:tav>
                        <p:tav tm="100000">
                          <p:val>
                            <p:strVal val="#ppt_y"/>
                          </p:val>
                        </p:tav>
                      </p:tavLst>
                    </p:anim>
                  </p:childTnLst>
                </p:cTn>
              </p:par>
            </p:tnLst>
          </p:tmpl>
        </p:tmplLst>
      </p:bldP>
      <p:bldP spid="97" grpId="0" build="p">
        <p:tmplLst>
          <p:tmpl lvl="1">
            <p:tnLst>
              <p:par>
                <p:cTn presetID="2" presetClass="entr" presetSubtype="4" decel="100000" fill="hold" nodeType="withEffect">
                  <p:stCondLst>
                    <p:cond delay="25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500" fill="hold"/>
                        <p:tgtEl>
                          <p:spTgt spid="97"/>
                        </p:tgtEl>
                        <p:attrNameLst>
                          <p:attrName>ppt_x</p:attrName>
                        </p:attrNameLst>
                      </p:cBhvr>
                      <p:tavLst>
                        <p:tav tm="0">
                          <p:val>
                            <p:strVal val="#ppt_x"/>
                          </p:val>
                        </p:tav>
                        <p:tav tm="100000">
                          <p:val>
                            <p:strVal val="#ppt_x"/>
                          </p:val>
                        </p:tav>
                      </p:tavLst>
                    </p:anim>
                    <p:anim calcmode="lin" valueType="num">
                      <p:cBhvr additive="base">
                        <p:cTn dur="500" fill="hold"/>
                        <p:tgtEl>
                          <p:spTgt spid="97"/>
                        </p:tgtEl>
                        <p:attrNameLst>
                          <p:attrName>ppt_y</p:attrName>
                        </p:attrNameLst>
                      </p:cBhvr>
                      <p:tavLst>
                        <p:tav tm="0">
                          <p:val>
                            <p:strVal val="1+#ppt_h/2"/>
                          </p:val>
                        </p:tav>
                        <p:tav tm="100000">
                          <p:val>
                            <p:strVal val="#ppt_y"/>
                          </p:val>
                        </p:tav>
                      </p:tavLst>
                    </p:anim>
                  </p:childTnLst>
                </p:cTn>
              </p:par>
            </p:tnLst>
          </p:tmpl>
        </p:tmplLst>
      </p:bldP>
      <p:bldP spid="98" grpId="0" animBg="1"/>
      <p:bldP spid="99" grpId="0"/>
      <p:bldP spid="103" grpId="0" build="allAtOnce">
        <p:tmplLst>
          <p:tmpl lvl="1">
            <p:tnLst>
              <p:par>
                <p:cTn presetID="2" presetClass="entr" presetSubtype="1" decel="100000" fill="hold" nodeType="withEffect">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fill="hold"/>
                        <p:tgtEl>
                          <p:spTgt spid="103"/>
                        </p:tgtEl>
                        <p:attrNameLst>
                          <p:attrName>ppt_x</p:attrName>
                        </p:attrNameLst>
                      </p:cBhvr>
                      <p:tavLst>
                        <p:tav tm="0">
                          <p:val>
                            <p:strVal val="#ppt_x"/>
                          </p:val>
                        </p:tav>
                        <p:tav tm="100000">
                          <p:val>
                            <p:strVal val="#ppt_x"/>
                          </p:val>
                        </p:tav>
                      </p:tavLst>
                    </p:anim>
                    <p:anim calcmode="lin" valueType="num">
                      <p:cBhvr additive="base">
                        <p:cTn dur="500" fill="hold"/>
                        <p:tgtEl>
                          <p:spTgt spid="103"/>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grpSp>
        <p:nvGrpSpPr>
          <p:cNvPr id="27" name="グループ化 26"/>
          <p:cNvGrpSpPr/>
          <p:nvPr userDrawn="1"/>
        </p:nvGrpSpPr>
        <p:grpSpPr>
          <a:xfrm>
            <a:off x="12312628" y="5540051"/>
            <a:ext cx="4464884" cy="3419876"/>
            <a:chOff x="1438350" y="5540049"/>
            <a:chExt cx="4464496" cy="3419875"/>
          </a:xfrm>
        </p:grpSpPr>
        <p:sp>
          <p:nvSpPr>
            <p:cNvPr id="28" name="正方形/長方形 27"/>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29" name="二等辺三角形 28"/>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grpSp>
        <p:nvGrpSpPr>
          <p:cNvPr id="23" name="グループ化 22"/>
          <p:cNvGrpSpPr/>
          <p:nvPr userDrawn="1"/>
        </p:nvGrpSpPr>
        <p:grpSpPr>
          <a:xfrm>
            <a:off x="6911639" y="5540051"/>
            <a:ext cx="4464884" cy="3419876"/>
            <a:chOff x="1438350" y="5540049"/>
            <a:chExt cx="4464496" cy="3419875"/>
          </a:xfrm>
        </p:grpSpPr>
        <p:sp>
          <p:nvSpPr>
            <p:cNvPr id="25" name="正方形/長方形 24"/>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26" name="二等辺三角形 25"/>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grpSp>
        <p:nvGrpSpPr>
          <p:cNvPr id="6" name="グループ化 5"/>
          <p:cNvGrpSpPr/>
          <p:nvPr userDrawn="1"/>
        </p:nvGrpSpPr>
        <p:grpSpPr>
          <a:xfrm>
            <a:off x="1438476" y="5540051"/>
            <a:ext cx="4464884" cy="3419876"/>
            <a:chOff x="1438350" y="5540049"/>
            <a:chExt cx="4464496" cy="3419875"/>
          </a:xfrm>
        </p:grpSpPr>
        <p:sp>
          <p:nvSpPr>
            <p:cNvPr id="20" name="正方形/長方形 19"/>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21" name="二等辺三角形 20"/>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正方形/長方形 7"/>
          <p:cNvSpPr/>
          <p:nvPr userDrawn="1"/>
        </p:nvSpPr>
        <p:spPr>
          <a:xfrm>
            <a:off x="159" y="5089494"/>
            <a:ext cx="18287841" cy="10801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 name="円/楕円 3"/>
          <p:cNvSpPr/>
          <p:nvPr userDrawn="1"/>
        </p:nvSpPr>
        <p:spPr>
          <a:xfrm>
            <a:off x="3382860" y="4855469"/>
            <a:ext cx="576114" cy="576065"/>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10" name="円/楕円 9"/>
          <p:cNvSpPr/>
          <p:nvPr userDrawn="1"/>
        </p:nvSpPr>
        <p:spPr>
          <a:xfrm>
            <a:off x="8855150" y="4855469"/>
            <a:ext cx="576114" cy="576065"/>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12" name="円/楕円 11"/>
          <p:cNvSpPr/>
          <p:nvPr userDrawn="1"/>
        </p:nvSpPr>
        <p:spPr>
          <a:xfrm>
            <a:off x="14257011" y="4855469"/>
            <a:ext cx="576114" cy="576065"/>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14" name="テキスト プレースホルダー 11"/>
          <p:cNvSpPr>
            <a:spLocks noGrp="1"/>
          </p:cNvSpPr>
          <p:nvPr>
            <p:ph type="body" sz="quarter" idx="33" hasCustomPrompt="1"/>
          </p:nvPr>
        </p:nvSpPr>
        <p:spPr>
          <a:xfrm>
            <a:off x="1510490" y="3037266"/>
            <a:ext cx="4392869" cy="1728192"/>
          </a:xfrm>
        </p:spPr>
        <p:txBody>
          <a:bodyPr anchor="ctr">
            <a:noAutofit/>
          </a:bodyPr>
          <a:lstStyle>
            <a:lvl1pPr algn="ctr">
              <a:defRPr sz="15000">
                <a:solidFill>
                  <a:schemeClr val="bg2">
                    <a:alpha val="50000"/>
                  </a:schemeClr>
                </a:solidFill>
                <a:latin typeface="UTM Avo" panose="02040603050506020204" pitchFamily="18" charset="0"/>
              </a:defRPr>
            </a:lvl1pPr>
          </a:lstStyle>
          <a:p>
            <a:pPr lvl="0"/>
            <a:r>
              <a:rPr lang="en-US" altLang="ja-JP" dirty="0"/>
              <a:t>0000</a:t>
            </a:r>
            <a:endParaRPr lang="en-US" dirty="0"/>
          </a:p>
        </p:txBody>
      </p:sp>
      <p:sp>
        <p:nvSpPr>
          <p:cNvPr id="15" name="テキスト プレースホルダー 11"/>
          <p:cNvSpPr>
            <a:spLocks noGrp="1"/>
          </p:cNvSpPr>
          <p:nvPr>
            <p:ph type="body" sz="quarter" idx="34" hasCustomPrompt="1"/>
          </p:nvPr>
        </p:nvSpPr>
        <p:spPr>
          <a:xfrm>
            <a:off x="6946774" y="3037266"/>
            <a:ext cx="4392869" cy="1728192"/>
          </a:xfrm>
        </p:spPr>
        <p:txBody>
          <a:bodyPr anchor="ctr">
            <a:noAutofit/>
          </a:bodyPr>
          <a:lstStyle>
            <a:lvl1pPr algn="ctr">
              <a:defRPr sz="15000">
                <a:solidFill>
                  <a:schemeClr val="bg2">
                    <a:alpha val="50000"/>
                  </a:schemeClr>
                </a:solidFill>
                <a:latin typeface="UTM Avo" panose="02040603050506020204" pitchFamily="18" charset="0"/>
              </a:defRPr>
            </a:lvl1pPr>
          </a:lstStyle>
          <a:p>
            <a:pPr lvl="0"/>
            <a:r>
              <a:rPr lang="en-US" altLang="ja-JP" dirty="0"/>
              <a:t>0000</a:t>
            </a:r>
            <a:endParaRPr lang="en-US" dirty="0"/>
          </a:p>
        </p:txBody>
      </p:sp>
      <p:sp>
        <p:nvSpPr>
          <p:cNvPr id="16" name="テキスト プレースホルダー 11"/>
          <p:cNvSpPr>
            <a:spLocks noGrp="1"/>
          </p:cNvSpPr>
          <p:nvPr>
            <p:ph type="body" sz="quarter" idx="35" hasCustomPrompt="1"/>
          </p:nvPr>
        </p:nvSpPr>
        <p:spPr>
          <a:xfrm>
            <a:off x="12384643" y="3037266"/>
            <a:ext cx="4392869" cy="1728192"/>
          </a:xfrm>
        </p:spPr>
        <p:txBody>
          <a:bodyPr anchor="ctr">
            <a:noAutofit/>
          </a:bodyPr>
          <a:lstStyle>
            <a:lvl1pPr algn="ctr">
              <a:defRPr sz="15000">
                <a:solidFill>
                  <a:schemeClr val="bg2">
                    <a:alpha val="50000"/>
                  </a:schemeClr>
                </a:solidFill>
                <a:latin typeface="UTM Avo" panose="02040603050506020204" pitchFamily="18" charset="0"/>
              </a:defRPr>
            </a:lvl1pPr>
          </a:lstStyle>
          <a:p>
            <a:pPr lvl="0"/>
            <a:r>
              <a:rPr lang="en-US" altLang="ja-JP" dirty="0"/>
              <a:t>0000</a:t>
            </a:r>
            <a:endParaRPr lang="en-US" dirty="0"/>
          </a:p>
        </p:txBody>
      </p:sp>
      <p:sp>
        <p:nvSpPr>
          <p:cNvPr id="19" name="テキスト プレースホルダー 11"/>
          <p:cNvSpPr>
            <a:spLocks noGrp="1"/>
          </p:cNvSpPr>
          <p:nvPr>
            <p:ph type="body" sz="quarter" idx="15" hasCustomPrompt="1"/>
          </p:nvPr>
        </p:nvSpPr>
        <p:spPr>
          <a:xfrm>
            <a:off x="1510490" y="6007596"/>
            <a:ext cx="4320855"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UTM Avo" panose="02040603050506020204" pitchFamily="18" charset="0"/>
              </a:defRPr>
            </a:lvl1pPr>
          </a:lstStyle>
          <a:p>
            <a:pPr lvl="0"/>
            <a:r>
              <a:rPr lang="en-US" altLang="ja-JP" dirty="0"/>
              <a:t>Item</a:t>
            </a:r>
          </a:p>
          <a:p>
            <a:pPr lvl="0"/>
            <a:r>
              <a:rPr lang="en-US" altLang="ja-JP" dirty="0"/>
              <a:t>Item</a:t>
            </a:r>
            <a:endParaRPr lang="en-US" dirty="0"/>
          </a:p>
        </p:txBody>
      </p:sp>
      <p:sp>
        <p:nvSpPr>
          <p:cNvPr id="22" name="テキスト プレースホルダー 11"/>
          <p:cNvSpPr>
            <a:spLocks noGrp="1"/>
          </p:cNvSpPr>
          <p:nvPr>
            <p:ph type="body" sz="quarter" idx="37" hasCustomPrompt="1"/>
          </p:nvPr>
        </p:nvSpPr>
        <p:spPr>
          <a:xfrm>
            <a:off x="6983572" y="6007596"/>
            <a:ext cx="4320857"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UTM Avo" panose="02040603050506020204" pitchFamily="18" charset="0"/>
              </a:defRPr>
            </a:lvl1pPr>
          </a:lstStyle>
          <a:p>
            <a:pPr lvl="0"/>
            <a:r>
              <a:rPr lang="en-US" altLang="ja-JP" dirty="0"/>
              <a:t>Item </a:t>
            </a:r>
          </a:p>
          <a:p>
            <a:pPr lvl="0"/>
            <a:r>
              <a:rPr lang="en-US" altLang="ja-JP" dirty="0"/>
              <a:t>Item</a:t>
            </a:r>
            <a:endParaRPr lang="en-US" dirty="0"/>
          </a:p>
        </p:txBody>
      </p:sp>
      <p:sp>
        <p:nvSpPr>
          <p:cNvPr id="24" name="テキスト プレースホルダー 11"/>
          <p:cNvSpPr>
            <a:spLocks noGrp="1"/>
          </p:cNvSpPr>
          <p:nvPr>
            <p:ph type="body" sz="quarter" idx="39" hasCustomPrompt="1"/>
          </p:nvPr>
        </p:nvSpPr>
        <p:spPr>
          <a:xfrm>
            <a:off x="12384642" y="6007596"/>
            <a:ext cx="4320855"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UTM Avo" panose="02040603050506020204" pitchFamily="18" charset="0"/>
              </a:defRPr>
            </a:lvl1pPr>
          </a:lstStyle>
          <a:p>
            <a:pPr lvl="0"/>
            <a:r>
              <a:rPr lang="en-US" altLang="ja-JP" dirty="0"/>
              <a:t>Item</a:t>
            </a:r>
          </a:p>
          <a:p>
            <a:pPr lvl="0"/>
            <a:r>
              <a:rPr lang="en-US" altLang="ja-JP" dirty="0"/>
              <a:t>Item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500"/>
                                  </p:stCondLst>
                                  <p:childTnLst>
                                    <p:set>
                                      <p:cBhvr>
                                        <p:cTn id="25" dur="1" fill="hold">
                                          <p:stCondLst>
                                            <p:cond delay="0"/>
                                          </p:stCondLst>
                                        </p:cTn>
                                        <p:tgtEl>
                                          <p:spTgt spid="19">
                                            <p:txEl>
                                              <p:pRg st="1" end="1"/>
                                            </p:txEl>
                                          </p:spTgt>
                                        </p:tgtEl>
                                        <p:attrNameLst>
                                          <p:attrName>style.visibility</p:attrName>
                                        </p:attrNameLst>
                                      </p:cBhvr>
                                      <p:to>
                                        <p:strVal val="visible"/>
                                      </p:to>
                                    </p:set>
                                    <p:anim calcmode="lin" valueType="num">
                                      <p:cBhvr additive="base">
                                        <p:cTn id="26"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1" decel="100000" fill="hold" grpId="0" nodeType="afterEffect">
                                  <p:stCondLst>
                                    <p:cond delay="50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4" decel="100000" fill="hold" grpId="0" nodeType="withEffect">
                                  <p:stCondLst>
                                    <p:cond delay="75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750"/>
                                  </p:stCondLst>
                                  <p:childTnLst>
                                    <p:set>
                                      <p:cBhvr>
                                        <p:cTn id="46" dur="1" fill="hold">
                                          <p:stCondLst>
                                            <p:cond delay="0"/>
                                          </p:stCondLst>
                                        </p:cTn>
                                        <p:tgtEl>
                                          <p:spTgt spid="22">
                                            <p:txEl>
                                              <p:pRg st="1" end="1"/>
                                            </p:txEl>
                                          </p:spTgt>
                                        </p:tgtEl>
                                        <p:attrNameLst>
                                          <p:attrName>style.visibility</p:attrName>
                                        </p:attrNameLst>
                                      </p:cBhvr>
                                      <p:to>
                                        <p:strVal val="visible"/>
                                      </p:to>
                                    </p:set>
                                    <p:anim calcmode="lin" valueType="num">
                                      <p:cBhvr additive="base">
                                        <p:cTn id="47"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75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2" presetClass="entr" presetSubtype="1" decel="100000" fill="hold" grpId="0" nodeType="afterEffect">
                                  <p:stCondLst>
                                    <p:cond delay="500"/>
                                  </p:stCondLst>
                                  <p:childTnLst>
                                    <p:set>
                                      <p:cBhvr>
                                        <p:cTn id="55" dur="1" fill="hold">
                                          <p:stCondLst>
                                            <p:cond delay="0"/>
                                          </p:stCondLst>
                                        </p:cTn>
                                        <p:tgtEl>
                                          <p:spTgt spid="16">
                                            <p:txEl>
                                              <p:pRg st="0" end="0"/>
                                            </p:txEl>
                                          </p:spTgt>
                                        </p:tgtEl>
                                        <p:attrNameLst>
                                          <p:attrName>style.visibility</p:attrName>
                                        </p:attrNameLst>
                                      </p:cBhvr>
                                      <p:to>
                                        <p:strVal val="visible"/>
                                      </p:to>
                                    </p:set>
                                    <p:anim calcmode="lin" valueType="num">
                                      <p:cBhvr additive="base">
                                        <p:cTn id="5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
                                            <p:txEl>
                                              <p:pRg st="0" end="0"/>
                                            </p:txEl>
                                          </p:spTgt>
                                        </p:tgtEl>
                                        <p:attrNameLst>
                                          <p:attrName>ppt_y</p:attrName>
                                        </p:attrNameLst>
                                      </p:cBhvr>
                                      <p:tavLst>
                                        <p:tav tm="0">
                                          <p:val>
                                            <p:strVal val="0-#ppt_h/2"/>
                                          </p:val>
                                        </p:tav>
                                        <p:tav tm="100000">
                                          <p:val>
                                            <p:strVal val="#ppt_y"/>
                                          </p:val>
                                        </p:tav>
                                      </p:tavLst>
                                    </p:anim>
                                  </p:childTnLst>
                                </p:cTn>
                              </p:par>
                              <p:par>
                                <p:cTn id="58" presetID="2" presetClass="entr" presetSubtype="8" decel="100000" fill="hold" grpId="0" nodeType="withEffect">
                                  <p:stCondLst>
                                    <p:cond delay="50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par>
                                <p:cTn id="62" presetID="2" presetClass="entr" presetSubtype="4" decel="100000" fill="hold" grpId="0" nodeType="withEffect">
                                  <p:stCondLst>
                                    <p:cond delay="750"/>
                                  </p:stCondLst>
                                  <p:childTnLst>
                                    <p:set>
                                      <p:cBhvr>
                                        <p:cTn id="63" dur="1" fill="hold">
                                          <p:stCondLst>
                                            <p:cond delay="0"/>
                                          </p:stCondLst>
                                        </p:cTn>
                                        <p:tgtEl>
                                          <p:spTgt spid="24">
                                            <p:txEl>
                                              <p:pRg st="0" end="0"/>
                                            </p:txEl>
                                          </p:spTgt>
                                        </p:tgtEl>
                                        <p:attrNameLst>
                                          <p:attrName>style.visibility</p:attrName>
                                        </p:attrNameLst>
                                      </p:cBhvr>
                                      <p:to>
                                        <p:strVal val="visible"/>
                                      </p:to>
                                    </p:set>
                                    <p:anim calcmode="lin" valueType="num">
                                      <p:cBhvr additive="base">
                                        <p:cTn id="64"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66" presetID="2" presetClass="entr" presetSubtype="4" decel="100000" fill="hold" grpId="0" nodeType="withEffect">
                                  <p:stCondLst>
                                    <p:cond delay="750"/>
                                  </p:stCondLst>
                                  <p:childTnLst>
                                    <p:set>
                                      <p:cBhvr>
                                        <p:cTn id="67" dur="1" fill="hold">
                                          <p:stCondLst>
                                            <p:cond delay="0"/>
                                          </p:stCondLst>
                                        </p:cTn>
                                        <p:tgtEl>
                                          <p:spTgt spid="24">
                                            <p:txEl>
                                              <p:pRg st="1" end="1"/>
                                            </p:txEl>
                                          </p:spTgt>
                                        </p:tgtEl>
                                        <p:attrNameLst>
                                          <p:attrName>style.visibility</p:attrName>
                                        </p:attrNameLst>
                                      </p:cBhvr>
                                      <p:to>
                                        <p:strVal val="visible"/>
                                      </p:to>
                                    </p:set>
                                    <p:anim calcmode="lin" valueType="num">
                                      <p:cBhvr additive="base">
                                        <p:cTn id="6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70" presetID="2" presetClass="entr" presetSubtype="4" decel="100000" fill="hold" nodeType="withEffect">
                                  <p:stCondLst>
                                    <p:cond delay="7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4" grpId="0" animBg="1"/>
      <p:bldP spid="10" grpId="0" animBg="1"/>
      <p:bldP spid="12" grpId="0" animBg="1"/>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1" decel="10000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1" decel="100000" fill="hold" nodeType="after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19" grpId="0" build="allAtOnce">
        <p:tmplLst>
          <p:tmpl lvl="1">
            <p:tnLst>
              <p:par>
                <p:cTn presetID="2" presetClass="entr" presetSubtype="4" decel="10000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2"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4"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No Content No footer">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7"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 y="2"/>
            <a:ext cx="1117148" cy="1126059"/>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161685" y="9163194"/>
            <a:ext cx="1117148" cy="1126059"/>
          </a:xfrm>
          <a:prstGeom prst="rect">
            <a:avLst/>
          </a:prstGeom>
        </p:spPr>
      </p:pic>
      <p:sp>
        <p:nvSpPr>
          <p:cNvPr id="9" name="スライド番号プレースホルダー 5"/>
          <p:cNvSpPr>
            <a:spLocks noGrp="1"/>
          </p:cNvSpPr>
          <p:nvPr>
            <p:ph type="sldNum" sz="quarter" idx="4"/>
          </p:nvPr>
        </p:nvSpPr>
        <p:spPr>
          <a:xfrm>
            <a:off x="17405391" y="9523333"/>
            <a:ext cx="882609" cy="850067"/>
          </a:xfrm>
          <a:prstGeom prst="rect">
            <a:avLst/>
          </a:prstGeom>
        </p:spPr>
        <p:txBody>
          <a:bodyPr vert="horz" lIns="163275" tIns="81638" rIns="163275" bIns="81638" rtlCol="0" anchor="ctr"/>
          <a:lstStyle>
            <a:lvl1pPr algn="r">
              <a:defRPr sz="2800">
                <a:solidFill>
                  <a:schemeClr val="tx1">
                    <a:alpha val="50000"/>
                  </a:schemeClr>
                </a:solidFill>
                <a:latin typeface="UTM Avo" panose="02040603050506020204" pitchFamily="18" charset="0"/>
              </a:defRPr>
            </a:lvl1pPr>
          </a:lstStyle>
          <a:p>
            <a:fld id="{387164BF-D67A-46C0-81D2-5BAF67C00C80}" type="slidenum">
              <a:rPr lang="en-US" smtClean="0"/>
              <a:t>‹#›</a:t>
            </a:fld>
            <a:endParaRPr lang="en-US"/>
          </a:p>
        </p:txBody>
      </p:sp>
      <p:pic>
        <p:nvPicPr>
          <p:cNvPr id="10" name="Picture 9"/>
          <p:cNvPicPr>
            <a:picLocks noChangeAspect="1"/>
          </p:cNvPicPr>
          <p:nvPr userDrawn="1"/>
        </p:nvPicPr>
        <p:blipFill>
          <a:blip r:embed="rId4">
            <a:biLevel thresh="25000"/>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8826" y="42134"/>
            <a:ext cx="715145" cy="636870"/>
          </a:xfrm>
          <a:prstGeom prst="rect">
            <a:avLst/>
          </a:prstGeom>
        </p:spPr>
      </p:pic>
      <p:pic>
        <p:nvPicPr>
          <p:cNvPr id="12" name="図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73" y="-24549"/>
            <a:ext cx="18288794" cy="10286555"/>
          </a:xfrm>
          <a:prstGeom prst="rect">
            <a:avLst/>
          </a:prstGeom>
          <a:solidFill>
            <a:schemeClr val="accent3">
              <a:lumMod val="50000"/>
              <a:alpha val="44000"/>
            </a:schemeClr>
          </a:solidFill>
        </p:spPr>
      </p:pic>
      <p:pic>
        <p:nvPicPr>
          <p:cNvPr id="13" name="図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3455" y="-123975"/>
            <a:ext cx="18118706" cy="1821560"/>
          </a:xfrm>
          <a:prstGeom prst="rect">
            <a:avLst/>
          </a:prstGeom>
        </p:spPr>
      </p:pic>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2" presetClass="entr" presetSubtype="9" decel="1000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0-#ppt_h/2"/>
                                          </p:val>
                                        </p:tav>
                                        <p:tav tm="100000">
                                          <p:val>
                                            <p:strVal val="#ppt_y"/>
                                          </p:val>
                                        </p:tav>
                                      </p:tavLst>
                                    </p:anim>
                                  </p:childTnLst>
                                </p:cTn>
                              </p:par>
                              <p:par>
                                <p:cTn id="12" presetID="2" presetClass="entr" presetSubtype="6" decel="10000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6" decel="10000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9" decel="10000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3" name="テキスト プレースホルダー 11"/>
          <p:cNvSpPr>
            <a:spLocks noGrp="1"/>
          </p:cNvSpPr>
          <p:nvPr>
            <p:ph type="body" sz="quarter" idx="15" hasCustomPrompt="1"/>
          </p:nvPr>
        </p:nvSpPr>
        <p:spPr>
          <a:xfrm>
            <a:off x="934376" y="3127277"/>
            <a:ext cx="16419249" cy="4536504"/>
          </a:xfrm>
        </p:spPr>
        <p:txBody>
          <a:bodyPr anchor="ctr">
            <a:noAutofit/>
          </a:bodyPr>
          <a:lstStyle>
            <a:lvl1pPr algn="l">
              <a:spcBef>
                <a:spcPts val="1100"/>
              </a:spcBef>
              <a:defRPr sz="2400">
                <a:solidFill>
                  <a:schemeClr val="bg1"/>
                </a:solidFill>
                <a:latin typeface="UTM Avo" panose="02040603050506020204" pitchFamily="18" charset="0"/>
              </a:defRPr>
            </a:lvl1pPr>
          </a:lstStyle>
          <a:p>
            <a:pPr lvl="0"/>
            <a:r>
              <a:rPr lang="en-US" altLang="ja-JP" dirty="0"/>
              <a:t>Text Here</a:t>
            </a:r>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34377" y="3847357"/>
            <a:ext cx="16345449"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34377" y="4495429"/>
            <a:ext cx="16345449" cy="2304257"/>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34377" y="2839244"/>
            <a:ext cx="16345449"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34377" y="3487316"/>
            <a:ext cx="16345449" cy="2304257"/>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936162" y="6079604"/>
            <a:ext cx="16345449"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936162" y="6727676"/>
            <a:ext cx="16345449" cy="2304257"/>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2" decel="100000" fill="hold" grpId="0" nodeType="after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 presetClass="entr" presetSubtype="2" decel="100000"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2" decel="10000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87039" y="1756049"/>
            <a:ext cx="8042661" cy="75093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299" y="1756049"/>
            <a:ext cx="8042660" cy="75093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69284" y="9534524"/>
            <a:ext cx="4114800" cy="547688"/>
          </a:xfrm>
          <a:prstGeom prst="rect">
            <a:avLst/>
          </a:prstGeom>
        </p:spPr>
        <p:txBody>
          <a:bodyPr/>
          <a:lstStyle/>
          <a:p>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3186158" y="9534523"/>
            <a:ext cx="4114800" cy="547688"/>
          </a:xfrm>
          <a:prstGeom prst="rect">
            <a:avLst/>
          </a:prstGeom>
        </p:spPr>
        <p:txBody>
          <a:bodyPr/>
          <a:lstStyle/>
          <a:p>
            <a:fld id="{998E25B1-5164-4F11-B691-B3A22957CE67}" type="slidenum">
              <a:rPr lang="en-US" smtClean="0"/>
              <a:t>‹#›</a:t>
            </a:fld>
            <a:endParaRPr lang="en-US"/>
          </a:p>
        </p:txBody>
      </p:sp>
      <p:grpSp>
        <p:nvGrpSpPr>
          <p:cNvPr id="8" name="Group 7"/>
          <p:cNvGrpSpPr/>
          <p:nvPr userDrawn="1"/>
        </p:nvGrpSpPr>
        <p:grpSpPr>
          <a:xfrm>
            <a:off x="1" y="369805"/>
            <a:ext cx="13017500" cy="950822"/>
            <a:chOff x="0" y="356985"/>
            <a:chExt cx="13017500" cy="950822"/>
          </a:xfrm>
        </p:grpSpPr>
        <p:sp>
          <p:nvSpPr>
            <p:cNvPr id="9" name="Rectangle 8"/>
            <p:cNvSpPr/>
            <p:nvPr userDrawn="1"/>
          </p:nvSpPr>
          <p:spPr>
            <a:xfrm>
              <a:off x="0" y="356985"/>
              <a:ext cx="12407323" cy="950822"/>
            </a:xfrm>
            <a:prstGeom prst="rect">
              <a:avLst/>
            </a:prstGeom>
            <a:solidFill>
              <a:srgbClr val="015392"/>
            </a:solidFill>
            <a:ln>
              <a:noFill/>
            </a:ln>
          </p:spPr>
          <p:txBody>
            <a:bodyPr vert="horz" lIns="137160" tIns="68580" rIns="137160" bIns="68580" rtlCol="0" anchor="ctr">
              <a:normAutofit/>
            </a:bodyPr>
            <a:lstStyle/>
            <a:p>
              <a:pPr lvl="0">
                <a:lnSpc>
                  <a:spcPct val="90000"/>
                </a:lnSpc>
                <a:spcBef>
                  <a:spcPct val="0"/>
                </a:spcBef>
                <a:buNone/>
              </a:pPr>
              <a:endParaRPr lang="en-US" sz="4800">
                <a:solidFill>
                  <a:schemeClr val="bg1"/>
                </a:solidFill>
                <a:latin typeface="Segoe UI" panose="020B0502040204020203" pitchFamily="34" charset="0"/>
                <a:ea typeface="+mj-ea"/>
                <a:cs typeface="Segoe UI" panose="020B0502040204020203" pitchFamily="34" charset="0"/>
              </a:endParaRPr>
            </a:p>
          </p:txBody>
        </p:sp>
        <p:sp>
          <p:nvSpPr>
            <p:cNvPr id="10" name="Isosceles Triangle 9"/>
            <p:cNvSpPr/>
            <p:nvPr userDrawn="1"/>
          </p:nvSpPr>
          <p:spPr>
            <a:xfrm flipV="1">
              <a:off x="12407323" y="356985"/>
              <a:ext cx="610177" cy="950822"/>
            </a:xfrm>
            <a:prstGeom prst="triangle">
              <a:avLst>
                <a:gd name="adj" fmla="val 0"/>
              </a:avLst>
            </a:prstGeom>
            <a:solidFill>
              <a:srgbClr val="01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Segoe UI" panose="020B0502040204020203" pitchFamily="34" charset="0"/>
                <a:cs typeface="Segoe UI" panose="020B0502040204020203" pitchFamily="34" charset="0"/>
              </a:endParaRPr>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063" y="135831"/>
            <a:ext cx="1412442" cy="1412442"/>
          </a:xfrm>
          <a:prstGeom prst="rect">
            <a:avLst/>
          </a:prstGeom>
        </p:spPr>
      </p:pic>
      <p:sp>
        <p:nvSpPr>
          <p:cNvPr id="13" name="Text Placeholder 22"/>
          <p:cNvSpPr>
            <a:spLocks noGrp="1"/>
          </p:cNvSpPr>
          <p:nvPr>
            <p:ph type="body" sz="quarter" idx="13"/>
          </p:nvPr>
        </p:nvSpPr>
        <p:spPr>
          <a:xfrm>
            <a:off x="1841501" y="370009"/>
            <a:ext cx="10464800" cy="950912"/>
          </a:xfrm>
          <a:prstGeom prst="rect">
            <a:avLst/>
          </a:prstGeom>
        </p:spPr>
        <p:txBody>
          <a:bodyPr anchor="ctr">
            <a:normAutofit/>
          </a:bodyPr>
          <a:lstStyle>
            <a:lvl1pPr>
              <a:buNone/>
              <a:defRPr sz="3600" b="1">
                <a:solidFill>
                  <a:schemeClr val="bg1"/>
                </a:solidFill>
                <a:latin typeface="Segoe UI" panose="020B0502040204020203" pitchFamily="34" charset="0"/>
                <a:cs typeface="Segoe UI" panose="020B0502040204020203" pitchFamily="34" charset="0"/>
              </a:defRPr>
            </a:lvl1pPr>
            <a:lvl2pPr>
              <a:buNone/>
              <a:defRPr/>
            </a:lvl2pPr>
          </a:lstStyle>
          <a:p>
            <a:pPr lvl="0"/>
            <a:endParaRPr lang="en-US"/>
          </a:p>
        </p:txBody>
      </p:sp>
      <p:pic>
        <p:nvPicPr>
          <p:cNvPr id="14" name="Picture 2" descr="VNPT | CAS – Central Authentication Service"/>
          <p:cNvPicPr>
            <a:picLocks noChangeAspect="1" noChangeArrowheads="1"/>
          </p:cNvPicPr>
          <p:nvPr userDrawn="1"/>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4029905" y="-299859"/>
            <a:ext cx="4162425" cy="1772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Image - 1 Column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477880" y="2335214"/>
            <a:ext cx="17560613" cy="4176713"/>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59088" h="4176712">
                <a:moveTo>
                  <a:pt x="2400300" y="0"/>
                </a:moveTo>
                <a:lnTo>
                  <a:pt x="17559088" y="0"/>
                </a:lnTo>
                <a:lnTo>
                  <a:pt x="15146088" y="4176712"/>
                </a:lnTo>
                <a:lnTo>
                  <a:pt x="0" y="4164012"/>
                </a:lnTo>
                <a:lnTo>
                  <a:pt x="2400300"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2" name="テキスト プレースホルダー 11"/>
          <p:cNvSpPr>
            <a:spLocks noGrp="1"/>
          </p:cNvSpPr>
          <p:nvPr>
            <p:ph type="body" sz="quarter" idx="14" hasCustomPrompt="1"/>
          </p:nvPr>
        </p:nvSpPr>
        <p:spPr>
          <a:xfrm>
            <a:off x="934376" y="7015709"/>
            <a:ext cx="16347236"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376" y="7663782"/>
            <a:ext cx="16347236" cy="1690059"/>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9"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1408020" y="4143433"/>
            <a:ext cx="6761799" cy="914480"/>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11" name="コンテンツ プレースホルダー 11"/>
          <p:cNvSpPr>
            <a:spLocks noGrp="1"/>
          </p:cNvSpPr>
          <p:nvPr>
            <p:ph sz="quarter" idx="19" hasCustomPrompt="1"/>
          </p:nvPr>
        </p:nvSpPr>
        <p:spPr>
          <a:xfrm rot="18000000">
            <a:off x="12962691" y="4143433"/>
            <a:ext cx="6761799" cy="914480"/>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250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Images - 2 Columns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967876" y="2465759"/>
            <a:ext cx="8508191" cy="3829871"/>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9"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560510" y="4068841"/>
            <a:ext cx="5886804" cy="914480"/>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11" name="コンテンツ プレースホルダー 11"/>
          <p:cNvSpPr>
            <a:spLocks noGrp="1"/>
          </p:cNvSpPr>
          <p:nvPr>
            <p:ph sz="quarter" idx="19" hasCustomPrompt="1"/>
          </p:nvPr>
        </p:nvSpPr>
        <p:spPr>
          <a:xfrm rot="18000000">
            <a:off x="5134065" y="3764549"/>
            <a:ext cx="5886804" cy="914480"/>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14" name="図プレースホルダー 5"/>
          <p:cNvSpPr>
            <a:spLocks noGrp="1"/>
          </p:cNvSpPr>
          <p:nvPr>
            <p:ph type="pic" sz="quarter" idx="21" hasCustomPrompt="1"/>
          </p:nvPr>
        </p:nvSpPr>
        <p:spPr>
          <a:xfrm>
            <a:off x="9095572" y="3140797"/>
            <a:ext cx="8508191" cy="3829871"/>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12" name="テキスト プレースホルダー 11"/>
          <p:cNvSpPr>
            <a:spLocks noGrp="1"/>
          </p:cNvSpPr>
          <p:nvPr>
            <p:ph type="body" sz="quarter" idx="14" hasCustomPrompt="1"/>
          </p:nvPr>
        </p:nvSpPr>
        <p:spPr>
          <a:xfrm>
            <a:off x="934376" y="6655667"/>
            <a:ext cx="6049197"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376" y="7303740"/>
            <a:ext cx="6049197" cy="129614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24" hasCustomPrompt="1"/>
          </p:nvPr>
        </p:nvSpPr>
        <p:spPr>
          <a:xfrm>
            <a:off x="9143206" y="7345097"/>
            <a:ext cx="6049197"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25" hasCustomPrompt="1"/>
          </p:nvPr>
        </p:nvSpPr>
        <p:spPr>
          <a:xfrm>
            <a:off x="9143206" y="7993169"/>
            <a:ext cx="6049197" cy="129614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6" name="コンテンツ プレースホルダー 11"/>
          <p:cNvSpPr>
            <a:spLocks noGrp="1"/>
          </p:cNvSpPr>
          <p:nvPr>
            <p:ph sz="quarter" idx="23" hasCustomPrompt="1"/>
          </p:nvPr>
        </p:nvSpPr>
        <p:spPr>
          <a:xfrm rot="18000000">
            <a:off x="13261761" y="4439587"/>
            <a:ext cx="5886804" cy="914480"/>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15" name="コンテンツ プレースホルダー 11"/>
          <p:cNvSpPr>
            <a:spLocks noGrp="1"/>
          </p:cNvSpPr>
          <p:nvPr>
            <p:ph sz="quarter" idx="22" hasCustomPrompt="1"/>
          </p:nvPr>
        </p:nvSpPr>
        <p:spPr>
          <a:xfrm rot="7200000">
            <a:off x="7567187" y="4743880"/>
            <a:ext cx="5886804" cy="914480"/>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250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5">
                                            <p:bg/>
                                          </p:spTgt>
                                        </p:tgtEl>
                                        <p:attrNameLst>
                                          <p:attrName>style.visibility</p:attrName>
                                        </p:attrNameLst>
                                      </p:cBhvr>
                                      <p:to>
                                        <p:strVal val="visible"/>
                                      </p:to>
                                    </p:set>
                                    <p:animEffect transition="in" filter="fade">
                                      <p:cBhvr>
                                        <p:cTn id="39" dur="500"/>
                                        <p:tgtEl>
                                          <p:spTgt spid="15">
                                            <p:bg/>
                                          </p:spTgt>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fade">
                                      <p:cBhvr>
                                        <p:cTn id="43" dur="500"/>
                                        <p:tgtEl>
                                          <p:spTgt spid="15">
                                            <p:txEl>
                                              <p:pRg st="0" end="0"/>
                                            </p:txEl>
                                          </p:spTgt>
                                        </p:tgtEl>
                                      </p:cBhvr>
                                    </p:animEffect>
                                  </p:childTnLst>
                                </p:cTn>
                              </p:par>
                              <p:par>
                                <p:cTn id="44" presetID="22" presetClass="entr" presetSubtype="8" fill="hold" grpId="0" nodeType="withEffect">
                                  <p:stCondLst>
                                    <p:cond delay="25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16">
                                            <p:bg/>
                                          </p:spTgt>
                                        </p:tgtEl>
                                        <p:attrNameLst>
                                          <p:attrName>style.visibility</p:attrName>
                                        </p:attrNameLst>
                                      </p:cBhvr>
                                      <p:to>
                                        <p:strVal val="visible"/>
                                      </p:to>
                                    </p:set>
                                    <p:animEffect transition="in" filter="fade">
                                      <p:cBhvr>
                                        <p:cTn id="50" dur="500"/>
                                        <p:tgtEl>
                                          <p:spTgt spid="16">
                                            <p:bg/>
                                          </p:spTgt>
                                        </p:tgtEl>
                                      </p:cBhvr>
                                    </p:animEffect>
                                  </p:childTnLst>
                                </p:cTn>
                              </p:par>
                            </p:childTnLst>
                          </p:cTn>
                        </p:par>
                        <p:par>
                          <p:cTn id="51" fill="hold">
                            <p:stCondLst>
                              <p:cond delay="4500"/>
                            </p:stCondLst>
                            <p:childTnLst>
                              <p:par>
                                <p:cTn id="52" presetID="10" presetClass="entr" presetSubtype="0"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fade">
                                      <p:cBhvr>
                                        <p:cTn id="54" dur="500"/>
                                        <p:tgtEl>
                                          <p:spTgt spid="16">
                                            <p:txEl>
                                              <p:pRg st="0" end="0"/>
                                            </p:txEl>
                                          </p:spTgt>
                                        </p:tgtEl>
                                      </p:cBhvr>
                                    </p:animEffect>
                                  </p:childTnLst>
                                </p:cTn>
                              </p:par>
                            </p:childTnLst>
                          </p:cTn>
                        </p:par>
                        <p:par>
                          <p:cTn id="55" fill="hold">
                            <p:stCondLst>
                              <p:cond delay="5000"/>
                            </p:stCondLst>
                            <p:childTnLst>
                              <p:par>
                                <p:cTn id="56" presetID="2" presetClass="entr" presetSubtype="2" decel="10000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 calcmode="lin" valueType="num">
                                      <p:cBhvr additive="base">
                                        <p:cTn id="58"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8">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250"/>
                                  </p:stCondLst>
                                  <p:childTnLst>
                                    <p:set>
                                      <p:cBhvr>
                                        <p:cTn id="61" dur="1" fill="hold">
                                          <p:stCondLst>
                                            <p:cond delay="0"/>
                                          </p:stCondLst>
                                        </p:cTn>
                                        <p:tgtEl>
                                          <p:spTgt spid="20">
                                            <p:txEl>
                                              <p:pRg st="0" end="0"/>
                                            </p:txEl>
                                          </p:spTgt>
                                        </p:tgtEl>
                                        <p:attrNameLst>
                                          <p:attrName>style.visibility</p:attrName>
                                        </p:attrNameLst>
                                      </p:cBhvr>
                                      <p:to>
                                        <p:strVal val="visible"/>
                                      </p:to>
                                    </p:set>
                                    <p:anim calcmode="lin" valueType="num">
                                      <p:cBhvr additive="base">
                                        <p:cTn id="62"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16" grpId="0" build="p" animBg="1">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5" grpId="0" build="p"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1228516" y="2537765"/>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9"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1" name="図プレースホルダー 5"/>
          <p:cNvSpPr>
            <a:spLocks noGrp="1"/>
          </p:cNvSpPr>
          <p:nvPr>
            <p:ph type="pic" sz="quarter" idx="21" hasCustomPrompt="1"/>
          </p:nvPr>
        </p:nvSpPr>
        <p:spPr>
          <a:xfrm>
            <a:off x="5687317" y="2543483"/>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2" name="図プレースホルダー 5"/>
          <p:cNvSpPr>
            <a:spLocks noGrp="1"/>
          </p:cNvSpPr>
          <p:nvPr>
            <p:ph type="pic" sz="quarter" idx="22" hasCustomPrompt="1"/>
          </p:nvPr>
        </p:nvSpPr>
        <p:spPr>
          <a:xfrm>
            <a:off x="10152200" y="2543483"/>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3" name="図プレースホルダー 5"/>
          <p:cNvSpPr>
            <a:spLocks noGrp="1"/>
          </p:cNvSpPr>
          <p:nvPr>
            <p:ph type="pic" sz="quarter" idx="23" hasCustomPrompt="1"/>
          </p:nvPr>
        </p:nvSpPr>
        <p:spPr>
          <a:xfrm>
            <a:off x="14617084" y="2543483"/>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4" name="図プレースホルダー 5"/>
          <p:cNvSpPr>
            <a:spLocks noGrp="1"/>
          </p:cNvSpPr>
          <p:nvPr>
            <p:ph type="pic" sz="quarter" idx="24" hasCustomPrompt="1"/>
          </p:nvPr>
        </p:nvSpPr>
        <p:spPr>
          <a:xfrm>
            <a:off x="-1992963" y="5824800"/>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baseline="0">
                <a:latin typeface="UTM Avo" panose="02040603050506020204" pitchFamily="18" charset="0"/>
              </a:defRPr>
            </a:lvl1pPr>
          </a:lstStyle>
          <a:p>
            <a:r>
              <a:rPr lang="en-US" dirty="0"/>
              <a:t>                       Add Image</a:t>
            </a:r>
          </a:p>
        </p:txBody>
      </p:sp>
      <p:sp>
        <p:nvSpPr>
          <p:cNvPr id="25" name="図プレースホルダー 5"/>
          <p:cNvSpPr>
            <a:spLocks noGrp="1"/>
          </p:cNvSpPr>
          <p:nvPr>
            <p:ph type="pic" sz="quarter" idx="25" hasCustomPrompt="1"/>
          </p:nvPr>
        </p:nvSpPr>
        <p:spPr>
          <a:xfrm>
            <a:off x="2446676" y="5824685"/>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6" name="図プレースホルダー 5"/>
          <p:cNvSpPr>
            <a:spLocks noGrp="1"/>
          </p:cNvSpPr>
          <p:nvPr>
            <p:ph type="pic" sz="quarter" idx="26" hasCustomPrompt="1"/>
          </p:nvPr>
        </p:nvSpPr>
        <p:spPr>
          <a:xfrm>
            <a:off x="6911560" y="5824685"/>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27" name="図プレースホルダー 5"/>
          <p:cNvSpPr>
            <a:spLocks noGrp="1"/>
          </p:cNvSpPr>
          <p:nvPr>
            <p:ph type="pic" sz="quarter" idx="27" hasCustomPrompt="1"/>
          </p:nvPr>
        </p:nvSpPr>
        <p:spPr>
          <a:xfrm>
            <a:off x="11370361" y="5824685"/>
            <a:ext cx="6095966"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1" fmla="*/ 2400300 w 15146088"/>
              <a:gd name="connsiteY0-2" fmla="*/ 0 h 4176712"/>
              <a:gd name="connsiteX1-3" fmla="*/ 15146088 w 15146088"/>
              <a:gd name="connsiteY1-4" fmla="*/ 0 h 4176712"/>
              <a:gd name="connsiteX2-5" fmla="*/ 15146088 w 15146088"/>
              <a:gd name="connsiteY2-6" fmla="*/ 4176712 h 4176712"/>
              <a:gd name="connsiteX3-7" fmla="*/ 0 w 15146088"/>
              <a:gd name="connsiteY3-8" fmla="*/ 4164012 h 4176712"/>
              <a:gd name="connsiteX4-9" fmla="*/ 2400300 w 15146088"/>
              <a:gd name="connsiteY4-10" fmla="*/ 0 h 4176712"/>
              <a:gd name="connsiteX0-11" fmla="*/ 2400300 w 17559088"/>
              <a:gd name="connsiteY0-12" fmla="*/ 0 h 4176712"/>
              <a:gd name="connsiteX1-13" fmla="*/ 17559088 w 17559088"/>
              <a:gd name="connsiteY1-14" fmla="*/ 0 h 4176712"/>
              <a:gd name="connsiteX2-15" fmla="*/ 15146088 w 17559088"/>
              <a:gd name="connsiteY2-16" fmla="*/ 4176712 h 4176712"/>
              <a:gd name="connsiteX3-17" fmla="*/ 0 w 17559088"/>
              <a:gd name="connsiteY3-18" fmla="*/ 4164012 h 4176712"/>
              <a:gd name="connsiteX4-19" fmla="*/ 2400300 w 17559088"/>
              <a:gd name="connsiteY4-20" fmla="*/ 0 h 4176712"/>
              <a:gd name="connsiteX0-21" fmla="*/ 5183026 w 17559088"/>
              <a:gd name="connsiteY0-22" fmla="*/ 0 h 4176712"/>
              <a:gd name="connsiteX1-23" fmla="*/ 17559088 w 17559088"/>
              <a:gd name="connsiteY1-24" fmla="*/ 0 h 4176712"/>
              <a:gd name="connsiteX2-25" fmla="*/ 15146088 w 17559088"/>
              <a:gd name="connsiteY2-26" fmla="*/ 4176712 h 4176712"/>
              <a:gd name="connsiteX3-27" fmla="*/ 0 w 17559088"/>
              <a:gd name="connsiteY3-28" fmla="*/ 4164012 h 4176712"/>
              <a:gd name="connsiteX4-29" fmla="*/ 5183026 w 17559088"/>
              <a:gd name="connsiteY4-30" fmla="*/ 0 h 4176712"/>
              <a:gd name="connsiteX0-31" fmla="*/ 5183026 w 20406531"/>
              <a:gd name="connsiteY0-32" fmla="*/ 14716 h 4191428"/>
              <a:gd name="connsiteX1-33" fmla="*/ 20406531 w 20406531"/>
              <a:gd name="connsiteY1-34" fmla="*/ 0 h 4191428"/>
              <a:gd name="connsiteX2-35" fmla="*/ 15146088 w 20406531"/>
              <a:gd name="connsiteY2-36" fmla="*/ 4191428 h 4191428"/>
              <a:gd name="connsiteX3-37" fmla="*/ 0 w 20406531"/>
              <a:gd name="connsiteY3-38" fmla="*/ 4178728 h 4191428"/>
              <a:gd name="connsiteX4-39" fmla="*/ 5183026 w 20406531"/>
              <a:gd name="connsiteY4-40" fmla="*/ 14716 h 4191428"/>
              <a:gd name="connsiteX0-41" fmla="*/ 5247740 w 20471245"/>
              <a:gd name="connsiteY0-42" fmla="*/ 14716 h 4191428"/>
              <a:gd name="connsiteX1-43" fmla="*/ 20471245 w 20471245"/>
              <a:gd name="connsiteY1-44" fmla="*/ 0 h 4191428"/>
              <a:gd name="connsiteX2-45" fmla="*/ 15210802 w 20471245"/>
              <a:gd name="connsiteY2-46" fmla="*/ 4191428 h 4191428"/>
              <a:gd name="connsiteX3-47" fmla="*/ 0 w 20471245"/>
              <a:gd name="connsiteY3-48" fmla="*/ 4178729 h 4191428"/>
              <a:gd name="connsiteX4-49" fmla="*/ 5247740 w 20471245"/>
              <a:gd name="connsiteY4-50" fmla="*/ 14716 h 4191428"/>
              <a:gd name="connsiteX0-51" fmla="*/ 5247740 w 20471245"/>
              <a:gd name="connsiteY0-52" fmla="*/ 14716 h 4191428"/>
              <a:gd name="connsiteX1-53" fmla="*/ 20471245 w 20471245"/>
              <a:gd name="connsiteY1-54" fmla="*/ 0 h 4191428"/>
              <a:gd name="connsiteX2-55" fmla="*/ 15146088 w 20471245"/>
              <a:gd name="connsiteY2-56" fmla="*/ 4191428 h 4191428"/>
              <a:gd name="connsiteX3-57" fmla="*/ 0 w 20471245"/>
              <a:gd name="connsiteY3-58" fmla="*/ 4178729 h 4191428"/>
              <a:gd name="connsiteX4-59" fmla="*/ 5247740 w 20471245"/>
              <a:gd name="connsiteY4-60" fmla="*/ 14716 h 4191428"/>
              <a:gd name="connsiteX0-61" fmla="*/ 5312455 w 20471245"/>
              <a:gd name="connsiteY0-62" fmla="*/ 0 h 4191428"/>
              <a:gd name="connsiteX1-63" fmla="*/ 20471245 w 20471245"/>
              <a:gd name="connsiteY1-64" fmla="*/ 0 h 4191428"/>
              <a:gd name="connsiteX2-65" fmla="*/ 15146088 w 20471245"/>
              <a:gd name="connsiteY2-66" fmla="*/ 4191428 h 4191428"/>
              <a:gd name="connsiteX3-67" fmla="*/ 0 w 20471245"/>
              <a:gd name="connsiteY3-68" fmla="*/ 4178729 h 4191428"/>
              <a:gd name="connsiteX4-69" fmla="*/ 5312455 w 20471245"/>
              <a:gd name="connsiteY4-70" fmla="*/ 0 h 41914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                       Add Image</a:t>
            </a:r>
          </a:p>
        </p:txBody>
      </p:sp>
      <p:sp>
        <p:nvSpPr>
          <p:cNvPr id="7" name="テキスト プレースホルダー 6"/>
          <p:cNvSpPr>
            <a:spLocks noGrp="1"/>
          </p:cNvSpPr>
          <p:nvPr>
            <p:ph type="body" sz="quarter" idx="28" hasCustomPrompt="1"/>
          </p:nvPr>
        </p:nvSpPr>
        <p:spPr>
          <a:xfrm rot="7200000">
            <a:off x="777" y="3548173"/>
            <a:ext cx="4682798" cy="863675"/>
          </a:xfrm>
          <a:blipFill>
            <a:blip r:embed="rId2"/>
            <a:stretch>
              <a:fillRect/>
            </a:stretch>
          </a:blipFill>
        </p:spPr>
        <p:txBody>
          <a:bodyPr/>
          <a:lstStyle>
            <a:lvl1pPr>
              <a:defRPr>
                <a:latin typeface="UTM Avo" panose="02040603050506020204" pitchFamily="18" charset="0"/>
              </a:defRPr>
            </a:lvl1pPr>
          </a:lstStyle>
          <a:p>
            <a:pPr lvl="0"/>
            <a:r>
              <a:rPr lang="en-US" altLang="ja-JP" dirty="0"/>
              <a:t> </a:t>
            </a:r>
            <a:endParaRPr lang="en-US" dirty="0"/>
          </a:p>
        </p:txBody>
      </p:sp>
      <p:sp>
        <p:nvSpPr>
          <p:cNvPr id="28" name="テキスト プレースホルダー 6"/>
          <p:cNvSpPr>
            <a:spLocks noGrp="1"/>
          </p:cNvSpPr>
          <p:nvPr>
            <p:ph type="body" sz="quarter" idx="29" hasCustomPrompt="1"/>
          </p:nvPr>
        </p:nvSpPr>
        <p:spPr>
          <a:xfrm rot="18000000">
            <a:off x="13933414" y="6860540"/>
            <a:ext cx="4682798" cy="863675"/>
          </a:xfrm>
          <a:blipFill>
            <a:blip r:embed="rId2"/>
            <a:stretch>
              <a:fillRect/>
            </a:stretch>
          </a:blipFill>
        </p:spPr>
        <p:txBody>
          <a:bodyPr/>
          <a:lstStyle>
            <a:lvl1pPr>
              <a:defRPr>
                <a:latin typeface="UTM Avo" panose="02040603050506020204" pitchFamily="18" charset="0"/>
              </a:defRPr>
            </a:lvl1pPr>
          </a:lstStyle>
          <a:p>
            <a:pPr lvl="0"/>
            <a:r>
              <a:rPr lang="en-US" altLang="ja-JP" dirty="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fade">
                                      <p:cBhvr>
                                        <p:cTn id="11" dur="500"/>
                                        <p:tgtEl>
                                          <p:spTgt spid="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par>
                          <p:cTn id="15" fill="hold">
                            <p:stCondLst>
                              <p:cond delay="1000"/>
                            </p:stCondLst>
                            <p:childTnLst>
                              <p:par>
                                <p:cTn id="16" presetID="2" presetClass="entr" presetSubtype="8"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decel="10000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decel="10000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decel="10000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decel="10000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0-#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decel="10000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0-#ppt_w/2"/>
                                          </p:val>
                                        </p:tav>
                                        <p:tav tm="100000">
                                          <p:val>
                                            <p:strVal val="#ppt_x"/>
                                          </p:val>
                                        </p:tav>
                                      </p:tavLst>
                                    </p:anim>
                                    <p:anim calcmode="lin" valueType="num">
                                      <p:cBhvr additive="base">
                                        <p:cTn id="49" dur="500" fill="hold"/>
                                        <p:tgtEl>
                                          <p:spTgt spid="26"/>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decel="10000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28">
                                            <p:bg/>
                                          </p:spTgt>
                                        </p:tgtEl>
                                        <p:attrNameLst>
                                          <p:attrName>style.visibility</p:attrName>
                                        </p:attrNameLst>
                                      </p:cBhvr>
                                      <p:to>
                                        <p:strVal val="visible"/>
                                      </p:to>
                                    </p:set>
                                    <p:animEffect transition="in" filter="fade">
                                      <p:cBhvr>
                                        <p:cTn id="58" dur="500"/>
                                        <p:tgtEl>
                                          <p:spTgt spid="28">
                                            <p:bg/>
                                          </p:spTgt>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fade">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animBg="1"/>
      <p:bldP spid="23" grpId="0" animBg="1"/>
      <p:bldP spid="24" grpId="0" animBg="1"/>
      <p:bldP spid="25" grpId="0" animBg="1"/>
      <p:bldP spid="26" grpId="0" animBg="1"/>
      <p:bldP spid="27" grpId="0" animBg="1"/>
      <p:bldP spid="7" grpId="0" build="allAtOnce"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28" grpId="0" build="p"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4472" y="1903141"/>
            <a:ext cx="3576803" cy="7416824"/>
          </a:xfrm>
          <a:prstGeom prst="rect">
            <a:avLst/>
          </a:prstGeom>
          <a:effectLst>
            <a:outerShdw blurRad="63500" sx="102000" sy="102000" algn="ctr" rotWithShape="0">
              <a:prstClr val="black">
                <a:alpha val="40000"/>
              </a:prstClr>
            </a:outerShdw>
          </a:effectLst>
        </p:spPr>
      </p:pic>
      <p:sp>
        <p:nvSpPr>
          <p:cNvPr id="12" name="テキスト プレースホルダー 11"/>
          <p:cNvSpPr>
            <a:spLocks noGrp="1"/>
          </p:cNvSpPr>
          <p:nvPr>
            <p:ph type="body" sz="quarter" idx="14" hasCustomPrompt="1"/>
          </p:nvPr>
        </p:nvSpPr>
        <p:spPr>
          <a:xfrm>
            <a:off x="6119403" y="4063381"/>
            <a:ext cx="11160423"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6119403" y="4711452"/>
            <a:ext cx="11160423" cy="3024336"/>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2142211" y="2843984"/>
            <a:ext cx="3085469" cy="5526000"/>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8" decel="76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76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ll Devices">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0449" y="2795005"/>
            <a:ext cx="9230903" cy="6308936"/>
          </a:xfrm>
          <a:prstGeom prst="rect">
            <a:avLst/>
          </a:prstGeom>
        </p:spPr>
      </p:pic>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4657996" y="3055270"/>
            <a:ext cx="7057397" cy="4608512"/>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
        <p:nvSpPr>
          <p:cNvPr id="13" name="テキスト プレースホルダー 12"/>
          <p:cNvSpPr>
            <a:spLocks noGrp="1"/>
          </p:cNvSpPr>
          <p:nvPr>
            <p:ph type="body" sz="quarter" idx="20" hasCustomPrompt="1"/>
          </p:nvPr>
        </p:nvSpPr>
        <p:spPr>
          <a:xfrm>
            <a:off x="739454" y="4279405"/>
            <a:ext cx="4165175" cy="5619017"/>
          </a:xfrm>
          <a:blipFill>
            <a:blip r:embed="rId3" cstate="print"/>
            <a:stretch>
              <a:fillRect/>
            </a:stretch>
          </a:blipFill>
        </p:spPr>
        <p:txBody>
          <a:bodyPr/>
          <a:lstStyle>
            <a:lvl1pPr>
              <a:defRPr>
                <a:latin typeface="UTM Avo" panose="02040603050506020204" pitchFamily="18" charset="0"/>
              </a:defRPr>
            </a:lvl1pPr>
          </a:lstStyle>
          <a:p>
            <a:pPr lvl="0"/>
            <a:r>
              <a:rPr lang="en-US" dirty="0"/>
              <a:t> </a:t>
            </a:r>
          </a:p>
        </p:txBody>
      </p:sp>
      <p:sp>
        <p:nvSpPr>
          <p:cNvPr id="20" name="図プレースホルダー 7"/>
          <p:cNvSpPr>
            <a:spLocks noGrp="1"/>
          </p:cNvSpPr>
          <p:nvPr>
            <p:ph type="pic" sz="quarter" idx="22" hasCustomPrompt="1"/>
          </p:nvPr>
        </p:nvSpPr>
        <p:spPr>
          <a:xfrm>
            <a:off x="1324406" y="4723200"/>
            <a:ext cx="2970258" cy="3942000"/>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
        <p:nvSpPr>
          <p:cNvPr id="19" name="テキスト プレースホルダー 18"/>
          <p:cNvSpPr>
            <a:spLocks noGrp="1"/>
          </p:cNvSpPr>
          <p:nvPr>
            <p:ph type="body" sz="quarter" idx="21" hasCustomPrompt="1"/>
          </p:nvPr>
        </p:nvSpPr>
        <p:spPr>
          <a:xfrm>
            <a:off x="3765560" y="5431535"/>
            <a:ext cx="2425857" cy="4072775"/>
          </a:xfrm>
          <a:blipFill>
            <a:blip r:embed="rId4" cstate="print"/>
            <a:stretch>
              <a:fillRect/>
            </a:stretch>
          </a:blipFill>
        </p:spPr>
        <p:txBody>
          <a:bodyPr/>
          <a:lstStyle>
            <a:lvl1pPr>
              <a:defRPr>
                <a:latin typeface="UTM Avo" panose="02040603050506020204" pitchFamily="18" charset="0"/>
              </a:defRPr>
            </a:lvl1pPr>
          </a:lstStyle>
          <a:p>
            <a:pPr lvl="0"/>
            <a:r>
              <a:rPr lang="en-US" dirty="0"/>
              <a:t> </a:t>
            </a:r>
          </a:p>
        </p:txBody>
      </p:sp>
      <p:sp>
        <p:nvSpPr>
          <p:cNvPr id="21" name="図プレースホルダー 7"/>
          <p:cNvSpPr>
            <a:spLocks noGrp="1"/>
          </p:cNvSpPr>
          <p:nvPr>
            <p:ph type="pic" sz="quarter" idx="23" hasCustomPrompt="1"/>
          </p:nvPr>
        </p:nvSpPr>
        <p:spPr>
          <a:xfrm>
            <a:off x="4152232" y="5922000"/>
            <a:ext cx="1648943" cy="2952000"/>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
        <p:nvSpPr>
          <p:cNvPr id="22" name="テキスト プレースホルダー 11"/>
          <p:cNvSpPr>
            <a:spLocks noGrp="1"/>
          </p:cNvSpPr>
          <p:nvPr>
            <p:ph type="body" sz="quarter" idx="14" hasCustomPrompt="1"/>
          </p:nvPr>
        </p:nvSpPr>
        <p:spPr>
          <a:xfrm>
            <a:off x="12168599" y="4783883"/>
            <a:ext cx="5617112" cy="1439738"/>
          </a:xfrm>
        </p:spPr>
        <p:txBody>
          <a:bodyPr anchor="b">
            <a:noAutofit/>
          </a:bodyPr>
          <a:lstStyle>
            <a:lvl1pPr>
              <a:lnSpc>
                <a:spcPts val="4000"/>
              </a:lnSpc>
              <a:defRPr sz="4400">
                <a:solidFill>
                  <a:schemeClr val="accent1"/>
                </a:solidFill>
                <a:latin typeface="UTM Avo" panose="02040603050506020204" pitchFamily="18" charset="0"/>
              </a:defRPr>
            </a:lvl1pPr>
          </a:lstStyle>
          <a:p>
            <a:pPr lvl="0"/>
            <a:r>
              <a:rPr lang="en-US" altLang="ja-JP" dirty="0"/>
              <a:t>Text Here</a:t>
            </a:r>
          </a:p>
          <a:p>
            <a:pPr lvl="0"/>
            <a:r>
              <a:rPr lang="en-US" dirty="0"/>
              <a:t>TEXT HERE</a:t>
            </a:r>
          </a:p>
        </p:txBody>
      </p:sp>
      <p:sp>
        <p:nvSpPr>
          <p:cNvPr id="23" name="テキスト プレースホルダー 11"/>
          <p:cNvSpPr>
            <a:spLocks noGrp="1"/>
          </p:cNvSpPr>
          <p:nvPr>
            <p:ph type="body" sz="quarter" idx="15" hasCustomPrompt="1"/>
          </p:nvPr>
        </p:nvSpPr>
        <p:spPr>
          <a:xfrm>
            <a:off x="12168599" y="6151613"/>
            <a:ext cx="5617112" cy="3024336"/>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bg/>
                                          </p:spTgt>
                                        </p:tgtEl>
                                        <p:attrNameLst>
                                          <p:attrName>style.visibility</p:attrName>
                                        </p:attrNameLst>
                                      </p:cBhvr>
                                      <p:to>
                                        <p:strVal val="visible"/>
                                      </p:to>
                                    </p:set>
                                    <p:animEffect transition="in" filter="fade">
                                      <p:cBhvr>
                                        <p:cTn id="18" dur="500"/>
                                        <p:tgtEl>
                                          <p:spTgt spid="13">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9">
                                            <p:bg/>
                                          </p:spTgt>
                                        </p:tgtEl>
                                        <p:attrNameLst>
                                          <p:attrName>style.visibility</p:attrName>
                                        </p:attrNameLst>
                                      </p:cBhvr>
                                      <p:to>
                                        <p:strVal val="visible"/>
                                      </p:to>
                                    </p:set>
                                    <p:animEffect transition="in" filter="fade">
                                      <p:cBhvr>
                                        <p:cTn id="28" dur="500"/>
                                        <p:tgtEl>
                                          <p:spTgt spid="19">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2000"/>
                            </p:stCondLst>
                            <p:childTnLst>
                              <p:par>
                                <p:cTn id="36" presetID="2" presetClass="entr" presetSubtype="2" decel="100000" fill="hold" grpId="0" nodeType="afterEffect">
                                  <p:stCondLst>
                                    <p:cond delay="25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750"/>
                            </p:stCondLst>
                            <p:childTnLst>
                              <p:par>
                                <p:cTn id="41" presetID="2" presetClass="entr" presetSubtype="2" decel="100000" fill="hold" grpId="0" nodeType="afterEffect">
                                  <p:stCondLst>
                                    <p:cond delay="25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0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additive="base">
                                        <p:cTn id="4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3" grpId="0" build="allAtOnce"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0" grpId="0" animBg="1"/>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C 1">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34" y="2335189"/>
            <a:ext cx="10535831" cy="7200800"/>
          </a:xfrm>
          <a:prstGeom prst="rect">
            <a:avLst/>
          </a:prstGeom>
        </p:spPr>
      </p:pic>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1388212" y="2695229"/>
            <a:ext cx="8137610" cy="5184576"/>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
        <p:nvSpPr>
          <p:cNvPr id="15" name="テキスト プレースホルダー 11"/>
          <p:cNvSpPr>
            <a:spLocks noGrp="1"/>
          </p:cNvSpPr>
          <p:nvPr>
            <p:ph type="body" sz="quarter" idx="14" hasCustomPrompt="1"/>
          </p:nvPr>
        </p:nvSpPr>
        <p:spPr>
          <a:xfrm>
            <a:off x="10152200" y="2551214"/>
            <a:ext cx="7127627" cy="3708201"/>
          </a:xfrm>
        </p:spPr>
        <p:txBody>
          <a:bodyPr anchor="b">
            <a:noAutofit/>
          </a:bodyPr>
          <a:lstStyle>
            <a:lvl1pPr>
              <a:lnSpc>
                <a:spcPts val="7000"/>
              </a:lnSpc>
              <a:defRPr sz="8000" baseline="0">
                <a:solidFill>
                  <a:schemeClr val="bg1"/>
                </a:solidFill>
                <a:latin typeface="UTM Avo" panose="02040603050506020204" pitchFamily="18" charset="0"/>
              </a:defRPr>
            </a:lvl1pPr>
          </a:lstStyle>
          <a:p>
            <a:pPr lvl="0"/>
            <a:r>
              <a:rPr lang="en-US" altLang="ja-JP" dirty="0"/>
              <a:t>Text Here</a:t>
            </a:r>
            <a:br>
              <a:rPr lang="en-US" altLang="ja-JP" dirty="0"/>
            </a:br>
            <a:r>
              <a:rPr lang="en-US" dirty="0"/>
              <a:t>TEXT HERE</a:t>
            </a:r>
          </a:p>
        </p:txBody>
      </p:sp>
      <p:sp>
        <p:nvSpPr>
          <p:cNvPr id="16" name="テキスト プレースホルダー 11"/>
          <p:cNvSpPr>
            <a:spLocks noGrp="1"/>
          </p:cNvSpPr>
          <p:nvPr>
            <p:ph type="body" sz="quarter" idx="15" hasCustomPrompt="1"/>
          </p:nvPr>
        </p:nvSpPr>
        <p:spPr>
          <a:xfrm>
            <a:off x="10152200" y="6259835"/>
            <a:ext cx="7127627" cy="2952329"/>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 presetClass="entr" presetSubtype="3" decel="100000" fill="hold" grpId="0" nodeType="afterEffect">
                                  <p:stCondLst>
                                    <p:cond delay="250"/>
                                  </p:stCondLst>
                                  <p:iterate type="wd">
                                    <p:tmPct val="10000"/>
                                  </p:iterate>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6">
                                            <p:txEl>
                                              <p:pRg st="0" end="0"/>
                                            </p:txEl>
                                          </p:spTgt>
                                        </p:tgtEl>
                                        <p:attrNameLst>
                                          <p:attrName>style.visibility</p:attrName>
                                        </p:attrNameLst>
                                      </p:cBhvr>
                                      <p:to>
                                        <p:strVal val="visible"/>
                                      </p:to>
                                    </p:set>
                                    <p:anim calcmode="lin" valueType="num">
                                      <p:cBhvr additive="base">
                                        <p:cTn id="2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5" grpId="0" build="p">
        <p:tmplLst>
          <p:tmpl lvl="1">
            <p:tnLst>
              <p:par>
                <p:cTn presetID="2" presetClass="entr" presetSubtype="3" decel="100000" fill="hold" nodeType="after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cial Network">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5" name="円/楕円 24"/>
          <p:cNvSpPr/>
          <p:nvPr userDrawn="1"/>
        </p:nvSpPr>
        <p:spPr>
          <a:xfrm>
            <a:off x="11160399" y="2407198"/>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6" name="図プレースホルダー 5"/>
          <p:cNvSpPr>
            <a:spLocks noGrp="1"/>
          </p:cNvSpPr>
          <p:nvPr>
            <p:ph type="pic" sz="quarter" idx="39" hasCustomPrompt="1"/>
          </p:nvPr>
        </p:nvSpPr>
        <p:spPr>
          <a:xfrm>
            <a:off x="11486150" y="2713232"/>
            <a:ext cx="630125" cy="630071"/>
          </a:xfrm>
        </p:spPr>
        <p:txBody>
          <a:bodyPr>
            <a:normAutofit/>
          </a:bodyPr>
          <a:lstStyle>
            <a:lvl1pPr>
              <a:defRPr sz="1100">
                <a:latin typeface="UTM Avo" panose="02040603050506020204" pitchFamily="18" charset="0"/>
              </a:defRPr>
            </a:lvl1pPr>
          </a:lstStyle>
          <a:p>
            <a:r>
              <a:rPr lang="en-US" dirty="0"/>
              <a:t>ICON</a:t>
            </a:r>
          </a:p>
        </p:txBody>
      </p:sp>
      <p:sp>
        <p:nvSpPr>
          <p:cNvPr id="29" name="円/楕円 28"/>
          <p:cNvSpPr/>
          <p:nvPr userDrawn="1"/>
        </p:nvSpPr>
        <p:spPr>
          <a:xfrm>
            <a:off x="13392840" y="3451313"/>
            <a:ext cx="2124420" cy="212423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33" name="図プレースホルダー 5"/>
          <p:cNvSpPr>
            <a:spLocks noGrp="1"/>
          </p:cNvSpPr>
          <p:nvPr>
            <p:ph type="pic" sz="quarter" idx="40" hasCustomPrompt="1"/>
          </p:nvPr>
        </p:nvSpPr>
        <p:spPr>
          <a:xfrm>
            <a:off x="13923945" y="3973370"/>
            <a:ext cx="1062210" cy="1062119"/>
          </a:xfrm>
        </p:spPr>
        <p:txBody>
          <a:bodyPr>
            <a:normAutofit/>
          </a:bodyPr>
          <a:lstStyle>
            <a:lvl1pPr>
              <a:defRPr sz="1100">
                <a:latin typeface="UTM Avo" panose="02040603050506020204" pitchFamily="18" charset="0"/>
              </a:defRPr>
            </a:lvl1pPr>
          </a:lstStyle>
          <a:p>
            <a:r>
              <a:rPr lang="en-US" dirty="0"/>
              <a:t>ICON</a:t>
            </a:r>
          </a:p>
        </p:txBody>
      </p:sp>
      <p:sp>
        <p:nvSpPr>
          <p:cNvPr id="36" name="円/楕円 35"/>
          <p:cNvSpPr/>
          <p:nvPr userDrawn="1"/>
        </p:nvSpPr>
        <p:spPr>
          <a:xfrm>
            <a:off x="11546858" y="5760797"/>
            <a:ext cx="1845983" cy="184582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39" name="図プレースホルダー 5"/>
          <p:cNvSpPr>
            <a:spLocks noGrp="1"/>
          </p:cNvSpPr>
          <p:nvPr>
            <p:ph type="pic" sz="quarter" idx="41" hasCustomPrompt="1"/>
          </p:nvPr>
        </p:nvSpPr>
        <p:spPr>
          <a:xfrm>
            <a:off x="12024572" y="6225027"/>
            <a:ext cx="922991" cy="922911"/>
          </a:xfrm>
        </p:spPr>
        <p:txBody>
          <a:bodyPr>
            <a:normAutofit/>
          </a:bodyPr>
          <a:lstStyle>
            <a:lvl1pPr>
              <a:defRPr sz="1100">
                <a:latin typeface="UTM Avo" panose="02040603050506020204" pitchFamily="18" charset="0"/>
              </a:defRPr>
            </a:lvl1pPr>
          </a:lstStyle>
          <a:p>
            <a:r>
              <a:rPr lang="en-US" dirty="0"/>
              <a:t>ICON</a:t>
            </a:r>
          </a:p>
        </p:txBody>
      </p:sp>
      <p:sp>
        <p:nvSpPr>
          <p:cNvPr id="49" name="円/楕円 48"/>
          <p:cNvSpPr/>
          <p:nvPr userDrawn="1"/>
        </p:nvSpPr>
        <p:spPr>
          <a:xfrm>
            <a:off x="3814946" y="2136485"/>
            <a:ext cx="2124420" cy="212423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50" name="図プレースホルダー 5"/>
          <p:cNvSpPr>
            <a:spLocks noGrp="1"/>
          </p:cNvSpPr>
          <p:nvPr>
            <p:ph type="pic" sz="quarter" idx="42" hasCustomPrompt="1"/>
          </p:nvPr>
        </p:nvSpPr>
        <p:spPr>
          <a:xfrm>
            <a:off x="4346051" y="2667544"/>
            <a:ext cx="1062210" cy="1062119"/>
          </a:xfrm>
        </p:spPr>
        <p:txBody>
          <a:bodyPr>
            <a:normAutofit/>
          </a:bodyPr>
          <a:lstStyle>
            <a:lvl1pPr>
              <a:defRPr sz="1100">
                <a:latin typeface="UTM Avo" panose="02040603050506020204" pitchFamily="18" charset="0"/>
              </a:defRPr>
            </a:lvl1pPr>
          </a:lstStyle>
          <a:p>
            <a:r>
              <a:rPr lang="en-US" dirty="0"/>
              <a:t>ICON</a:t>
            </a:r>
          </a:p>
        </p:txBody>
      </p:sp>
      <p:sp>
        <p:nvSpPr>
          <p:cNvPr id="51" name="円/楕円 50"/>
          <p:cNvSpPr/>
          <p:nvPr userDrawn="1"/>
        </p:nvSpPr>
        <p:spPr>
          <a:xfrm>
            <a:off x="1294447" y="3279140"/>
            <a:ext cx="1448993" cy="144886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52" name="図プレースホルダー 5"/>
          <p:cNvSpPr>
            <a:spLocks noGrp="1"/>
          </p:cNvSpPr>
          <p:nvPr>
            <p:ph type="pic" sz="quarter" idx="43" hasCustomPrompt="1"/>
          </p:nvPr>
        </p:nvSpPr>
        <p:spPr>
          <a:xfrm>
            <a:off x="1641711" y="3610967"/>
            <a:ext cx="741657" cy="741593"/>
          </a:xfrm>
        </p:spPr>
        <p:txBody>
          <a:bodyPr>
            <a:normAutofit/>
          </a:bodyPr>
          <a:lstStyle>
            <a:lvl1pPr>
              <a:defRPr sz="1100">
                <a:latin typeface="UTM Avo" panose="02040603050506020204" pitchFamily="18" charset="0"/>
              </a:defRPr>
            </a:lvl1pPr>
          </a:lstStyle>
          <a:p>
            <a:r>
              <a:rPr lang="en-US" dirty="0"/>
              <a:t>ICON</a:t>
            </a:r>
          </a:p>
        </p:txBody>
      </p:sp>
      <p:sp>
        <p:nvSpPr>
          <p:cNvPr id="53" name="円/楕円 52"/>
          <p:cNvSpPr/>
          <p:nvPr userDrawn="1"/>
        </p:nvSpPr>
        <p:spPr>
          <a:xfrm>
            <a:off x="1726533" y="4927476"/>
            <a:ext cx="2592513" cy="259228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54" name="図プレースホルダー 5"/>
          <p:cNvSpPr>
            <a:spLocks noGrp="1"/>
          </p:cNvSpPr>
          <p:nvPr>
            <p:ph type="pic" sz="quarter" idx="44" hasCustomPrompt="1"/>
          </p:nvPr>
        </p:nvSpPr>
        <p:spPr>
          <a:xfrm>
            <a:off x="2374661" y="5575548"/>
            <a:ext cx="1296257" cy="1296144"/>
          </a:xfrm>
        </p:spPr>
        <p:txBody>
          <a:bodyPr>
            <a:normAutofit/>
          </a:bodyPr>
          <a:lstStyle>
            <a:lvl1pPr>
              <a:defRPr sz="1100">
                <a:latin typeface="UTM Avo" panose="02040603050506020204" pitchFamily="18" charset="0"/>
              </a:defRPr>
            </a:lvl1pPr>
          </a:lstStyle>
          <a:p>
            <a:r>
              <a:rPr lang="en-US" dirty="0"/>
              <a:t>ICON</a:t>
            </a:r>
          </a:p>
        </p:txBody>
      </p:sp>
      <p:sp>
        <p:nvSpPr>
          <p:cNvPr id="55" name="円/楕円 54"/>
          <p:cNvSpPr/>
          <p:nvPr userDrawn="1"/>
        </p:nvSpPr>
        <p:spPr>
          <a:xfrm>
            <a:off x="5064047" y="6194285"/>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56" name="図プレースホルダー 5"/>
          <p:cNvSpPr>
            <a:spLocks noGrp="1"/>
          </p:cNvSpPr>
          <p:nvPr>
            <p:ph type="pic" sz="quarter" idx="45" hasCustomPrompt="1"/>
          </p:nvPr>
        </p:nvSpPr>
        <p:spPr>
          <a:xfrm>
            <a:off x="5389798" y="6500320"/>
            <a:ext cx="630125" cy="630071"/>
          </a:xfrm>
        </p:spPr>
        <p:txBody>
          <a:bodyPr>
            <a:normAutofit/>
          </a:bodyPr>
          <a:lstStyle>
            <a:lvl1pPr>
              <a:defRPr sz="1100">
                <a:latin typeface="UTM Avo" panose="02040603050506020204" pitchFamily="18" charset="0"/>
              </a:defRPr>
            </a:lvl1pPr>
          </a:lstStyle>
          <a:p>
            <a:r>
              <a:rPr lang="en-US" dirty="0"/>
              <a:t>ICON</a:t>
            </a:r>
          </a:p>
        </p:txBody>
      </p:sp>
      <p:sp>
        <p:nvSpPr>
          <p:cNvPr id="59" name="円/楕円 58"/>
          <p:cNvSpPr/>
          <p:nvPr userDrawn="1"/>
        </p:nvSpPr>
        <p:spPr>
          <a:xfrm>
            <a:off x="15830732" y="5499275"/>
            <a:ext cx="1495709" cy="149557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60" name="図プレースホルダー 5"/>
          <p:cNvSpPr>
            <a:spLocks noGrp="1"/>
          </p:cNvSpPr>
          <p:nvPr>
            <p:ph type="pic" sz="quarter" idx="47" hasCustomPrompt="1"/>
          </p:nvPr>
        </p:nvSpPr>
        <p:spPr>
          <a:xfrm>
            <a:off x="16198047" y="5877319"/>
            <a:ext cx="768321" cy="768254"/>
          </a:xfrm>
        </p:spPr>
        <p:txBody>
          <a:bodyPr>
            <a:normAutofit/>
          </a:bodyPr>
          <a:lstStyle>
            <a:lvl1pPr>
              <a:defRPr sz="1100">
                <a:latin typeface="UTM Avo" panose="02040603050506020204" pitchFamily="18" charset="0"/>
              </a:defRPr>
            </a:lvl1pPr>
          </a:lstStyle>
          <a:p>
            <a:r>
              <a:rPr lang="en-US" dirty="0"/>
              <a:t>ICON</a:t>
            </a:r>
          </a:p>
        </p:txBody>
      </p:sp>
      <p:sp>
        <p:nvSpPr>
          <p:cNvPr id="61" name="円/楕円 60"/>
          <p:cNvSpPr/>
          <p:nvPr userDrawn="1"/>
        </p:nvSpPr>
        <p:spPr>
          <a:xfrm>
            <a:off x="14570484" y="1911568"/>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62" name="図プレースホルダー 5"/>
          <p:cNvSpPr>
            <a:spLocks noGrp="1"/>
          </p:cNvSpPr>
          <p:nvPr>
            <p:ph type="pic" sz="quarter" idx="48" hasCustomPrompt="1"/>
          </p:nvPr>
        </p:nvSpPr>
        <p:spPr>
          <a:xfrm>
            <a:off x="14896235" y="2217602"/>
            <a:ext cx="630125" cy="630071"/>
          </a:xfrm>
        </p:spPr>
        <p:txBody>
          <a:bodyPr>
            <a:normAutofit/>
          </a:bodyPr>
          <a:lstStyle>
            <a:lvl1pPr>
              <a:defRPr sz="1100">
                <a:latin typeface="UTM Avo" panose="02040603050506020204" pitchFamily="18" charset="0"/>
              </a:defRPr>
            </a:lvl1pPr>
          </a:lstStyle>
          <a:p>
            <a:r>
              <a:rPr lang="en-US" dirty="0"/>
              <a:t>ICON</a:t>
            </a:r>
          </a:p>
        </p:txBody>
      </p:sp>
      <p:sp>
        <p:nvSpPr>
          <p:cNvPr id="63" name="テキスト プレースホルダー 11"/>
          <p:cNvSpPr>
            <a:spLocks noGrp="1"/>
          </p:cNvSpPr>
          <p:nvPr>
            <p:ph type="body" sz="quarter" idx="14" hasCustomPrompt="1"/>
          </p:nvPr>
        </p:nvSpPr>
        <p:spPr>
          <a:xfrm>
            <a:off x="2230633" y="7879805"/>
            <a:ext cx="13790729"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15" hasCustomPrompt="1"/>
          </p:nvPr>
        </p:nvSpPr>
        <p:spPr>
          <a:xfrm>
            <a:off x="2230633" y="8527877"/>
            <a:ext cx="13790729" cy="936104"/>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cxnSp>
        <p:nvCxnSpPr>
          <p:cNvPr id="21" name="直線コネクタ 20"/>
          <p:cNvCxnSpPr>
            <a:endCxn id="4" idx="1"/>
          </p:cNvCxnSpPr>
          <p:nvPr userDrawn="1"/>
        </p:nvCxnSpPr>
        <p:spPr>
          <a:xfrm>
            <a:off x="5939366" y="3631334"/>
            <a:ext cx="3132620" cy="137861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 name="正方形/長方形 3"/>
          <p:cNvSpPr/>
          <p:nvPr userDrawn="1"/>
        </p:nvSpPr>
        <p:spPr>
          <a:xfrm>
            <a:off x="9071985" y="4855471"/>
            <a:ext cx="288057" cy="308945"/>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cxnSp>
        <p:nvCxnSpPr>
          <p:cNvPr id="46" name="直線コネクタ 45"/>
          <p:cNvCxnSpPr>
            <a:endCxn id="4" idx="1"/>
          </p:cNvCxnSpPr>
          <p:nvPr userDrawn="1"/>
        </p:nvCxnSpPr>
        <p:spPr>
          <a:xfrm flipV="1">
            <a:off x="4319045" y="5009942"/>
            <a:ext cx="4752941" cy="978666"/>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endCxn id="4" idx="1"/>
          </p:cNvCxnSpPr>
          <p:nvPr userDrawn="1"/>
        </p:nvCxnSpPr>
        <p:spPr>
          <a:xfrm>
            <a:off x="2743439" y="4178864"/>
            <a:ext cx="6328547" cy="83107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endCxn id="4" idx="1"/>
          </p:cNvCxnSpPr>
          <p:nvPr userDrawn="1"/>
        </p:nvCxnSpPr>
        <p:spPr>
          <a:xfrm flipV="1">
            <a:off x="6324296" y="5009944"/>
            <a:ext cx="2747690" cy="1501712"/>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25" idx="3"/>
            <a:endCxn id="4" idx="3"/>
          </p:cNvCxnSpPr>
          <p:nvPr userDrawn="1"/>
        </p:nvCxnSpPr>
        <p:spPr>
          <a:xfrm flipH="1">
            <a:off x="9360044" y="3482794"/>
            <a:ext cx="1984916" cy="152714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endCxn id="4" idx="3"/>
          </p:cNvCxnSpPr>
          <p:nvPr userDrawn="1"/>
        </p:nvCxnSpPr>
        <p:spPr>
          <a:xfrm flipH="1">
            <a:off x="9360043" y="2839246"/>
            <a:ext cx="5210441" cy="217069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userDrawn="1"/>
        </p:nvCxnSpPr>
        <p:spPr>
          <a:xfrm flipH="1">
            <a:off x="9360042" y="4594404"/>
            <a:ext cx="4032798" cy="41553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userDrawn="1"/>
        </p:nvCxnSpPr>
        <p:spPr>
          <a:xfrm flipH="1" flipV="1">
            <a:off x="9360043" y="5009945"/>
            <a:ext cx="6470690" cy="106966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userDrawn="1"/>
        </p:nvCxnSpPr>
        <p:spPr>
          <a:xfrm flipH="1" flipV="1">
            <a:off x="9360044" y="5009941"/>
            <a:ext cx="2304455" cy="118434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7" name="テキスト プレースホルダー 18"/>
          <p:cNvSpPr>
            <a:spLocks noGrp="1"/>
          </p:cNvSpPr>
          <p:nvPr>
            <p:ph type="body" sz="quarter" idx="21" hasCustomPrompt="1"/>
          </p:nvPr>
        </p:nvSpPr>
        <p:spPr>
          <a:xfrm>
            <a:off x="7571794" y="2332615"/>
            <a:ext cx="3156521" cy="5299487"/>
          </a:xfrm>
          <a:blipFill>
            <a:blip r:embed="rId2" cstate="print"/>
            <a:stretch>
              <a:fillRect/>
            </a:stretch>
          </a:blipFill>
        </p:spPr>
        <p:txBody>
          <a:bodyPr/>
          <a:lstStyle>
            <a:lvl1pPr>
              <a:defRPr>
                <a:latin typeface="UTM Avo" panose="02040603050506020204" pitchFamily="18" charset="0"/>
              </a:defRPr>
            </a:lvl1pPr>
          </a:lstStyle>
          <a:p>
            <a:pPr lvl="0"/>
            <a:r>
              <a:rPr lang="en-US" dirty="0"/>
              <a:t> </a:t>
            </a:r>
          </a:p>
        </p:txBody>
      </p:sp>
      <p:sp>
        <p:nvSpPr>
          <p:cNvPr id="28" name="図プレースホルダー 7"/>
          <p:cNvSpPr>
            <a:spLocks noGrp="1"/>
          </p:cNvSpPr>
          <p:nvPr>
            <p:ph type="pic" sz="quarter" idx="23" hasCustomPrompt="1"/>
          </p:nvPr>
        </p:nvSpPr>
        <p:spPr>
          <a:xfrm>
            <a:off x="8070407" y="2958550"/>
            <a:ext cx="2145602" cy="3841136"/>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bg/>
                                          </p:spTgt>
                                        </p:tgtEl>
                                        <p:attrNameLst>
                                          <p:attrName>style.visibility</p:attrName>
                                        </p:attrNameLst>
                                      </p:cBhvr>
                                      <p:to>
                                        <p:strVal val="visible"/>
                                      </p:to>
                                    </p:set>
                                    <p:animEffect transition="in" filter="fade">
                                      <p:cBhvr>
                                        <p:cTn id="11" dur="500"/>
                                        <p:tgtEl>
                                          <p:spTgt spid="2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Effect transition="in" filter="fade">
                                      <p:cBhvr>
                                        <p:cTn id="14" dur="500"/>
                                        <p:tgtEl>
                                          <p:spTgt spid="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par>
                                <p:cTn id="25" presetID="10" presetClass="entr" presetSubtype="0" fill="hold" grpId="0" nodeType="withEffect">
                                  <p:stCondLst>
                                    <p:cond delay="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par>
                                <p:cTn id="28" presetID="10" presetClass="entr" presetSubtype="0" fill="hold" grpId="0" nodeType="withEffect">
                                  <p:stCondLst>
                                    <p:cond delay="5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50"/>
                                        <p:tgtEl>
                                          <p:spTgt spid="33"/>
                                        </p:tgtEl>
                                      </p:cBhvr>
                                    </p:animEffect>
                                  </p:childTnLst>
                                </p:cTn>
                              </p:par>
                              <p:par>
                                <p:cTn id="31" presetID="10" presetClass="entr" presetSubtype="0" fill="hold" grpId="0" nodeType="withEffect">
                                  <p:stCondLst>
                                    <p:cond delay="1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par>
                                <p:cTn id="34" presetID="10" presetClass="entr" presetSubtype="0" fill="hold" grpId="0" nodeType="withEffect">
                                  <p:stCondLst>
                                    <p:cond delay="1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childTnLst>
                                </p:cTn>
                              </p:par>
                              <p:par>
                                <p:cTn id="37" presetID="10" presetClass="entr" presetSubtype="0" fill="hold" grpId="0" nodeType="withEffect">
                                  <p:stCondLst>
                                    <p:cond delay="15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250"/>
                                        <p:tgtEl>
                                          <p:spTgt spid="49"/>
                                        </p:tgtEl>
                                      </p:cBhvr>
                                    </p:animEffect>
                                  </p:childTnLst>
                                </p:cTn>
                              </p:par>
                              <p:par>
                                <p:cTn id="40" presetID="10" presetClass="entr" presetSubtype="0" fill="hold" grpId="0" nodeType="withEffect">
                                  <p:stCondLst>
                                    <p:cond delay="15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250"/>
                                        <p:tgtEl>
                                          <p:spTgt spid="50"/>
                                        </p:tgtEl>
                                      </p:cBhvr>
                                    </p:animEffect>
                                  </p:childTnLst>
                                </p:cTn>
                              </p:par>
                              <p:par>
                                <p:cTn id="43" presetID="10" presetClass="entr" presetSubtype="0" fill="hold" grpId="0" nodeType="withEffect">
                                  <p:stCondLst>
                                    <p:cond delay="2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250"/>
                                        <p:tgtEl>
                                          <p:spTgt spid="51"/>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250"/>
                                        <p:tgtEl>
                                          <p:spTgt spid="52"/>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50"/>
                                        <p:tgtEl>
                                          <p:spTgt spid="53"/>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250"/>
                                        <p:tgtEl>
                                          <p:spTgt spid="54"/>
                                        </p:tgtEl>
                                      </p:cBhvr>
                                    </p:animEffect>
                                  </p:childTnLst>
                                </p:cTn>
                              </p:par>
                              <p:par>
                                <p:cTn id="55" presetID="10" presetClass="entr" presetSubtype="0" fill="hold" grpId="0" nodeType="withEffect">
                                  <p:stCondLst>
                                    <p:cond delay="3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250"/>
                                        <p:tgtEl>
                                          <p:spTgt spid="5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250"/>
                                        <p:tgtEl>
                                          <p:spTgt spid="56"/>
                                        </p:tgtEl>
                                      </p:cBhvr>
                                    </p:animEffect>
                                  </p:childTnLst>
                                </p:cTn>
                              </p:par>
                              <p:par>
                                <p:cTn id="61" presetID="10" presetClass="entr" presetSubtype="0" fill="hold" grpId="0" nodeType="withEffect">
                                  <p:stCondLst>
                                    <p:cond delay="3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250"/>
                                        <p:tgtEl>
                                          <p:spTgt spid="59"/>
                                        </p:tgtEl>
                                      </p:cBhvr>
                                    </p:animEffect>
                                  </p:childTnLst>
                                </p:cTn>
                              </p:par>
                              <p:par>
                                <p:cTn id="64" presetID="10" presetClass="entr" presetSubtype="0" fill="hold" grpId="0" nodeType="withEffect">
                                  <p:stCondLst>
                                    <p:cond delay="35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250"/>
                                        <p:tgtEl>
                                          <p:spTgt spid="60"/>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50"/>
                                        <p:tgtEl>
                                          <p:spTgt spid="61"/>
                                        </p:tgtEl>
                                      </p:cBhvr>
                                    </p:animEffect>
                                  </p:childTnLst>
                                </p:cTn>
                              </p:par>
                              <p:par>
                                <p:cTn id="70" presetID="10" presetClass="entr" presetSubtype="0" fill="hold" grpId="0" nodeType="withEffect">
                                  <p:stCondLst>
                                    <p:cond delay="40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250"/>
                                        <p:tgtEl>
                                          <p:spTgt spid="62"/>
                                        </p:tgtEl>
                                      </p:cBhvr>
                                    </p:animEffect>
                                  </p:childTnLst>
                                </p:cTn>
                              </p:par>
                            </p:childTnLst>
                          </p:cTn>
                        </p:par>
                        <p:par>
                          <p:cTn id="73" fill="hold">
                            <p:stCondLst>
                              <p:cond delay="1500"/>
                            </p:stCondLst>
                            <p:childTnLst>
                              <p:par>
                                <p:cTn id="74" presetID="22" presetClass="entr" presetSubtype="2"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right)">
                                      <p:cBhvr>
                                        <p:cTn id="76" dur="500"/>
                                        <p:tgtEl>
                                          <p:spTgt spid="21"/>
                                        </p:tgtEl>
                                      </p:cBhvr>
                                    </p:animEffect>
                                  </p:childTnLst>
                                </p:cTn>
                              </p:par>
                              <p:par>
                                <p:cTn id="77" presetID="22" presetClass="entr" presetSubtype="2"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right)">
                                      <p:cBhvr>
                                        <p:cTn id="79" dur="500"/>
                                        <p:tgtEl>
                                          <p:spTgt spid="46"/>
                                        </p:tgtEl>
                                      </p:cBhvr>
                                    </p:animEffect>
                                  </p:childTnLst>
                                </p:cTn>
                              </p:par>
                              <p:par>
                                <p:cTn id="80" presetID="22" presetClass="entr" presetSubtype="2"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right)">
                                      <p:cBhvr>
                                        <p:cTn id="82" dur="500"/>
                                        <p:tgtEl>
                                          <p:spTgt spid="57"/>
                                        </p:tgtEl>
                                      </p:cBhvr>
                                    </p:animEffect>
                                  </p:childTnLst>
                                </p:cTn>
                              </p:par>
                              <p:par>
                                <p:cTn id="83" presetID="22" presetClass="entr" presetSubtype="2"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right)">
                                      <p:cBhvr>
                                        <p:cTn id="85" dur="500"/>
                                        <p:tgtEl>
                                          <p:spTgt spid="66"/>
                                        </p:tgtEl>
                                      </p:cBhvr>
                                    </p:animEffect>
                                  </p:childTnLst>
                                </p:cTn>
                              </p:par>
                              <p:par>
                                <p:cTn id="86" presetID="22" presetClass="entr" presetSubtype="8"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left)">
                                      <p:cBhvr>
                                        <p:cTn id="88" dur="500"/>
                                        <p:tgtEl>
                                          <p:spTgt spid="68"/>
                                        </p:tgtEl>
                                      </p:cBhvr>
                                    </p:animEffect>
                                  </p:childTnLst>
                                </p:cTn>
                              </p:par>
                              <p:par>
                                <p:cTn id="89" presetID="22" presetClass="entr" presetSubtype="8"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wipe(left)">
                                      <p:cBhvr>
                                        <p:cTn id="91" dur="500"/>
                                        <p:tgtEl>
                                          <p:spTgt spid="69"/>
                                        </p:tgtEl>
                                      </p:cBhvr>
                                    </p:animEffect>
                                  </p:childTnLst>
                                </p:cTn>
                              </p:par>
                              <p:par>
                                <p:cTn id="92" presetID="22" presetClass="entr" presetSubtype="8" fill="hold"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22" presetClass="entr" presetSubtype="8" fill="hold"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left)">
                                      <p:cBhvr>
                                        <p:cTn id="97" dur="500"/>
                                        <p:tgtEl>
                                          <p:spTgt spid="77"/>
                                        </p:tgtEl>
                                      </p:cBhvr>
                                    </p:animEffect>
                                  </p:childTnLst>
                                </p:cTn>
                              </p:par>
                              <p:par>
                                <p:cTn id="98" presetID="22" presetClass="entr" presetSubtype="8"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left)">
                                      <p:cBhvr>
                                        <p:cTn id="100" dur="500"/>
                                        <p:tgtEl>
                                          <p:spTgt spid="81"/>
                                        </p:tgtEl>
                                      </p:cBhvr>
                                    </p:animEffect>
                                  </p:childTnLst>
                                </p:cTn>
                              </p:par>
                            </p:childTnLst>
                          </p:cTn>
                        </p:par>
                        <p:par>
                          <p:cTn id="101" fill="hold">
                            <p:stCondLst>
                              <p:cond delay="2000"/>
                            </p:stCondLst>
                            <p:childTnLst>
                              <p:par>
                                <p:cTn id="102" presetID="2" presetClass="entr" presetSubtype="4" decel="100000" fill="hold" grpId="0" nodeType="afterEffect">
                                  <p:stCondLst>
                                    <p:cond delay="250"/>
                                  </p:stCondLst>
                                  <p:childTnLst>
                                    <p:set>
                                      <p:cBhvr>
                                        <p:cTn id="103" dur="1" fill="hold">
                                          <p:stCondLst>
                                            <p:cond delay="0"/>
                                          </p:stCondLst>
                                        </p:cTn>
                                        <p:tgtEl>
                                          <p:spTgt spid="63">
                                            <p:txEl>
                                              <p:pRg st="0" end="0"/>
                                            </p:txEl>
                                          </p:spTgt>
                                        </p:tgtEl>
                                        <p:attrNameLst>
                                          <p:attrName>style.visibility</p:attrName>
                                        </p:attrNameLst>
                                      </p:cBhvr>
                                      <p:to>
                                        <p:strVal val="visible"/>
                                      </p:to>
                                    </p:set>
                                    <p:anim calcmode="lin" valueType="num">
                                      <p:cBhvr additive="base">
                                        <p:cTn id="104"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06" presetID="2" presetClass="entr" presetSubtype="4" decel="100000" fill="hold" grpId="0" nodeType="withEffect">
                                  <p:stCondLst>
                                    <p:cond delay="500"/>
                                  </p:stCondLst>
                                  <p:childTnLst>
                                    <p:set>
                                      <p:cBhvr>
                                        <p:cTn id="107" dur="1" fill="hold">
                                          <p:stCondLst>
                                            <p:cond delay="0"/>
                                          </p:stCondLst>
                                        </p:cTn>
                                        <p:tgtEl>
                                          <p:spTgt spid="64">
                                            <p:txEl>
                                              <p:pRg st="0" end="0"/>
                                            </p:txEl>
                                          </p:spTgt>
                                        </p:tgtEl>
                                        <p:attrNameLst>
                                          <p:attrName>style.visibility</p:attrName>
                                        </p:attrNameLst>
                                      </p:cBhvr>
                                      <p:to>
                                        <p:strVal val="visible"/>
                                      </p:to>
                                    </p:set>
                                    <p:anim calcmode="lin" valueType="num">
                                      <p:cBhvr additive="base">
                                        <p:cTn id="108"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5" grpId="0" animBg="1"/>
      <p:bldP spid="26" grpId="0"/>
      <p:bldP spid="29" grpId="0" animBg="1"/>
      <p:bldP spid="33" grpId="0"/>
      <p:bldP spid="36" grpId="0" animBg="1"/>
      <p:bldP spid="39" grpId="0"/>
      <p:bldP spid="49" grpId="0" animBg="1"/>
      <p:bldP spid="50" grpId="0"/>
      <p:bldP spid="51" grpId="0" animBg="1"/>
      <p:bldP spid="52" grpId="0"/>
      <p:bldP spid="53" grpId="0" animBg="1"/>
      <p:bldP spid="54" grpId="0"/>
      <p:bldP spid="55" grpId="0" animBg="1"/>
      <p:bldP spid="56" grpId="0"/>
      <p:bldP spid="59" grpId="0" animBg="1"/>
      <p:bldP spid="60" grpId="0"/>
      <p:bldP spid="61" grpId="0" animBg="1"/>
      <p:bldP spid="62" grpId="0"/>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50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Pillar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円/楕円 7"/>
          <p:cNvSpPr/>
          <p:nvPr userDrawn="1"/>
        </p:nvSpPr>
        <p:spPr>
          <a:xfrm>
            <a:off x="7738928" y="2983260"/>
            <a:ext cx="2808557"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9" name="図プレースホルダー 5"/>
          <p:cNvSpPr>
            <a:spLocks noGrp="1"/>
          </p:cNvSpPr>
          <p:nvPr>
            <p:ph type="pic" sz="quarter" idx="38" hasCustomPrompt="1"/>
          </p:nvPr>
        </p:nvSpPr>
        <p:spPr>
          <a:xfrm>
            <a:off x="8639108" y="3883361"/>
            <a:ext cx="1008200" cy="1008113"/>
          </a:xfrm>
        </p:spPr>
        <p:txBody>
          <a:bodyPr>
            <a:normAutofit/>
          </a:bodyPr>
          <a:lstStyle>
            <a:lvl1pPr>
              <a:defRPr sz="1100">
                <a:latin typeface="UTM Avo" panose="02040603050506020204" pitchFamily="18" charset="0"/>
              </a:defRPr>
            </a:lvl1pPr>
          </a:lstStyle>
          <a:p>
            <a:r>
              <a:rPr lang="en-US" dirty="0"/>
              <a:t>ICON</a:t>
            </a:r>
          </a:p>
        </p:txBody>
      </p:sp>
      <p:sp>
        <p:nvSpPr>
          <p:cNvPr id="10" name="円/楕円 9"/>
          <p:cNvSpPr/>
          <p:nvPr userDrawn="1"/>
        </p:nvSpPr>
        <p:spPr>
          <a:xfrm>
            <a:off x="5903359" y="5935589"/>
            <a:ext cx="2808557"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12" name="図プレースホルダー 5"/>
          <p:cNvSpPr>
            <a:spLocks noGrp="1"/>
          </p:cNvSpPr>
          <p:nvPr>
            <p:ph type="pic" sz="quarter" idx="39" hasCustomPrompt="1"/>
          </p:nvPr>
        </p:nvSpPr>
        <p:spPr>
          <a:xfrm>
            <a:off x="6803538" y="6835688"/>
            <a:ext cx="1008200" cy="1008113"/>
          </a:xfrm>
        </p:spPr>
        <p:txBody>
          <a:bodyPr>
            <a:normAutofit/>
          </a:bodyPr>
          <a:lstStyle>
            <a:lvl1pPr>
              <a:defRPr sz="1100">
                <a:latin typeface="UTM Avo" panose="02040603050506020204" pitchFamily="18" charset="0"/>
              </a:defRPr>
            </a:lvl1pPr>
          </a:lstStyle>
          <a:p>
            <a:r>
              <a:rPr lang="en-US" dirty="0"/>
              <a:t>ICON</a:t>
            </a:r>
          </a:p>
        </p:txBody>
      </p:sp>
      <p:sp>
        <p:nvSpPr>
          <p:cNvPr id="14" name="円/楕円 13"/>
          <p:cNvSpPr/>
          <p:nvPr userDrawn="1"/>
        </p:nvSpPr>
        <p:spPr>
          <a:xfrm>
            <a:off x="9504071" y="5935589"/>
            <a:ext cx="2808557"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15" name="図プレースホルダー 5"/>
          <p:cNvSpPr>
            <a:spLocks noGrp="1"/>
          </p:cNvSpPr>
          <p:nvPr>
            <p:ph type="pic" sz="quarter" idx="40" hasCustomPrompt="1"/>
          </p:nvPr>
        </p:nvSpPr>
        <p:spPr>
          <a:xfrm>
            <a:off x="10404250" y="6835688"/>
            <a:ext cx="1008200" cy="1008113"/>
          </a:xfrm>
        </p:spPr>
        <p:txBody>
          <a:bodyPr>
            <a:normAutofit/>
          </a:bodyPr>
          <a:lstStyle>
            <a:lvl1pPr>
              <a:defRPr sz="1100">
                <a:latin typeface="UTM Avo" panose="02040603050506020204" pitchFamily="18" charset="0"/>
              </a:defRPr>
            </a:lvl1pPr>
          </a:lstStyle>
          <a:p>
            <a:r>
              <a:rPr lang="en-US" dirty="0"/>
              <a:t>ICON</a:t>
            </a:r>
          </a:p>
        </p:txBody>
      </p:sp>
      <p:sp>
        <p:nvSpPr>
          <p:cNvPr id="16" name="テキスト プレースホルダー 11"/>
          <p:cNvSpPr>
            <a:spLocks noGrp="1"/>
          </p:cNvSpPr>
          <p:nvPr>
            <p:ph type="body" sz="quarter" idx="14" hasCustomPrompt="1"/>
          </p:nvPr>
        </p:nvSpPr>
        <p:spPr>
          <a:xfrm>
            <a:off x="11088384" y="2335189"/>
            <a:ext cx="4320855"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1088384" y="2983262"/>
            <a:ext cx="4320855" cy="1871378"/>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9" name="テキスト プレースホルダー 11"/>
          <p:cNvSpPr>
            <a:spLocks noGrp="1"/>
          </p:cNvSpPr>
          <p:nvPr>
            <p:ph type="body" sz="quarter" idx="41" hasCustomPrompt="1"/>
          </p:nvPr>
        </p:nvSpPr>
        <p:spPr>
          <a:xfrm>
            <a:off x="13104783" y="6209807"/>
            <a:ext cx="4320855"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2" hasCustomPrompt="1"/>
          </p:nvPr>
        </p:nvSpPr>
        <p:spPr>
          <a:xfrm>
            <a:off x="13104783" y="6857881"/>
            <a:ext cx="4320855" cy="1871378"/>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43" hasCustomPrompt="1"/>
          </p:nvPr>
        </p:nvSpPr>
        <p:spPr>
          <a:xfrm>
            <a:off x="1006389" y="4928308"/>
            <a:ext cx="4320855"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44" hasCustomPrompt="1"/>
          </p:nvPr>
        </p:nvSpPr>
        <p:spPr>
          <a:xfrm>
            <a:off x="1006389" y="5576381"/>
            <a:ext cx="4320855" cy="1871378"/>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cxnSp>
        <p:nvCxnSpPr>
          <p:cNvPr id="24" name="直線コネクタ 23"/>
          <p:cNvCxnSpPr/>
          <p:nvPr userDrawn="1"/>
        </p:nvCxnSpPr>
        <p:spPr>
          <a:xfrm>
            <a:off x="718332" y="5575548"/>
            <a:ext cx="4608912"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0" idx="1"/>
          </p:cNvCxnSpPr>
          <p:nvPr userDrawn="1"/>
        </p:nvCxnSpPr>
        <p:spPr>
          <a:xfrm flipH="1" flipV="1">
            <a:off x="5327245" y="5575549"/>
            <a:ext cx="987419" cy="77130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userDrawn="1"/>
        </p:nvCxnSpPr>
        <p:spPr>
          <a:xfrm flipH="1">
            <a:off x="11088385" y="2983262"/>
            <a:ext cx="4868972" cy="4929"/>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8" idx="7"/>
          </p:cNvCxnSpPr>
          <p:nvPr userDrawn="1"/>
        </p:nvCxnSpPr>
        <p:spPr>
          <a:xfrm flipV="1">
            <a:off x="10136182" y="2988191"/>
            <a:ext cx="952205" cy="40634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14" idx="6"/>
          </p:cNvCxnSpPr>
          <p:nvPr userDrawn="1"/>
        </p:nvCxnSpPr>
        <p:spPr>
          <a:xfrm flipV="1">
            <a:off x="12312628" y="6864133"/>
            <a:ext cx="792158" cy="47561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userDrawn="1"/>
        </p:nvCxnSpPr>
        <p:spPr>
          <a:xfrm flipH="1">
            <a:off x="13104785" y="6864132"/>
            <a:ext cx="4752939"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2500"/>
                            </p:stCondLst>
                            <p:childTnLst>
                              <p:par>
                                <p:cTn id="35" presetID="53" presetClass="entr" presetSubtype="16" fill="hold" grpId="0" nodeType="afterEffect">
                                  <p:stCondLst>
                                    <p:cond delay="25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3250"/>
                            </p:stCondLst>
                            <p:childTnLst>
                              <p:par>
                                <p:cTn id="46" presetID="22" presetClass="entr" presetSubtype="2"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childTnLst>
                          </p:cTn>
                        </p:par>
                        <p:par>
                          <p:cTn id="49" fill="hold">
                            <p:stCondLst>
                              <p:cond delay="3750"/>
                            </p:stCondLst>
                            <p:childTnLst>
                              <p:par>
                                <p:cTn id="50" presetID="22" presetClass="entr" presetSubtype="2"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childTnLst>
                          </p:cTn>
                        </p:par>
                        <p:par>
                          <p:cTn id="53" fill="hold">
                            <p:stCondLst>
                              <p:cond delay="4250"/>
                            </p:stCondLst>
                            <p:childTnLst>
                              <p:par>
                                <p:cTn id="54" presetID="10" presetClass="entr" presetSubtype="0" fill="hold" grpId="0" nodeType="after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fade">
                                      <p:cBhvr>
                                        <p:cTn id="56" dur="500"/>
                                        <p:tgtEl>
                                          <p:spTgt spid="21">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animEffect transition="in" filter="fade">
                                      <p:cBhvr>
                                        <p:cTn id="59" dur="500"/>
                                        <p:tgtEl>
                                          <p:spTgt spid="22">
                                            <p:txEl>
                                              <p:pRg st="0" end="0"/>
                                            </p:txEl>
                                          </p:spTgt>
                                        </p:tgtEl>
                                      </p:cBhvr>
                                    </p:animEffect>
                                  </p:childTnLst>
                                </p:cTn>
                              </p:par>
                            </p:childTnLst>
                          </p:cTn>
                        </p:par>
                        <p:par>
                          <p:cTn id="60" fill="hold">
                            <p:stCondLst>
                              <p:cond delay="4750"/>
                            </p:stCondLst>
                            <p:childTnLst>
                              <p:par>
                                <p:cTn id="61" presetID="53" presetClass="entr" presetSubtype="16" fill="hold" grpId="0" nodeType="afterEffect">
                                  <p:stCondLst>
                                    <p:cond delay="25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16" fill="hold" grpId="0" nodeType="withEffect">
                                  <p:stCondLst>
                                    <p:cond delay="25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par>
                          <p:cTn id="71" fill="hold">
                            <p:stCondLst>
                              <p:cond delay="5500"/>
                            </p:stCondLst>
                            <p:childTnLst>
                              <p:par>
                                <p:cTn id="72" presetID="22" presetClass="entr" presetSubtype="8"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par>
                          <p:cTn id="75" fill="hold">
                            <p:stCondLst>
                              <p:cond delay="6000"/>
                            </p:stCondLst>
                            <p:childTnLst>
                              <p:par>
                                <p:cTn id="76" presetID="22" presetClass="entr" presetSubtype="8" fill="hold"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left)">
                                      <p:cBhvr>
                                        <p:cTn id="78" dur="500"/>
                                        <p:tgtEl>
                                          <p:spTgt spid="39"/>
                                        </p:tgtEl>
                                      </p:cBhvr>
                                    </p:animEffect>
                                  </p:childTnLst>
                                </p:cTn>
                              </p:par>
                            </p:childTnLst>
                          </p:cTn>
                        </p:par>
                        <p:par>
                          <p:cTn id="79" fill="hold">
                            <p:stCondLst>
                              <p:cond delay="6500"/>
                            </p:stCondLst>
                            <p:childTnLst>
                              <p:par>
                                <p:cTn id="80" presetID="10" presetClass="entr" presetSubtype="0" fill="hold" grpId="0" nodeType="after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fade">
                                      <p:cBhvr>
                                        <p:cTn id="82" dur="500"/>
                                        <p:tgtEl>
                                          <p:spTgt spid="19">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xEl>
                                              <p:pRg st="0" end="0"/>
                                            </p:txEl>
                                          </p:spTgt>
                                        </p:tgtEl>
                                        <p:attrNameLst>
                                          <p:attrName>style.visibility</p:attrName>
                                        </p:attrNameLst>
                                      </p:cBhvr>
                                      <p:to>
                                        <p:strVal val="visible"/>
                                      </p:to>
                                    </p:set>
                                    <p:animEffect transition="in" filter="fade">
                                      <p:cBhvr>
                                        <p:cTn id="8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0" grpId="0" animBg="1"/>
      <p:bldP spid="12" grpId="0"/>
      <p:bldP spid="14" grpId="0" animBg="1"/>
      <p:bldP spid="15" grpId="0"/>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2302646" y="2695651"/>
            <a:ext cx="6193226"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2302646" y="3343301"/>
            <a:ext cx="6193226" cy="2160240"/>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5" name="円/楕円 24"/>
          <p:cNvSpPr/>
          <p:nvPr userDrawn="1"/>
        </p:nvSpPr>
        <p:spPr>
          <a:xfrm>
            <a:off x="790347" y="2695229"/>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6" name="図プレースホルダー 5"/>
          <p:cNvSpPr>
            <a:spLocks noGrp="1"/>
          </p:cNvSpPr>
          <p:nvPr>
            <p:ph type="pic" sz="quarter" idx="39" hasCustomPrompt="1"/>
          </p:nvPr>
        </p:nvSpPr>
        <p:spPr>
          <a:xfrm>
            <a:off x="1116098" y="3001264"/>
            <a:ext cx="630125" cy="630071"/>
          </a:xfrm>
        </p:spPr>
        <p:txBody>
          <a:bodyPr>
            <a:normAutofit/>
          </a:bodyPr>
          <a:lstStyle>
            <a:lvl1pPr>
              <a:defRPr sz="1100">
                <a:latin typeface="UTM Avo" panose="02040603050506020204" pitchFamily="18" charset="0"/>
              </a:defRPr>
            </a:lvl1pPr>
          </a:lstStyle>
          <a:p>
            <a:r>
              <a:rPr lang="en-US" dirty="0"/>
              <a:t>ICON</a:t>
            </a:r>
          </a:p>
        </p:txBody>
      </p:sp>
      <p:cxnSp>
        <p:nvCxnSpPr>
          <p:cNvPr id="30" name="直線コネクタ 29"/>
          <p:cNvCxnSpPr>
            <a:endCxn id="25" idx="6"/>
          </p:cNvCxnSpPr>
          <p:nvPr userDrawn="1"/>
        </p:nvCxnSpPr>
        <p:spPr>
          <a:xfrm flipH="1">
            <a:off x="2050598" y="3325298"/>
            <a:ext cx="6877361"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1" name="テキスト プレースホルダー 11"/>
          <p:cNvSpPr>
            <a:spLocks noGrp="1"/>
          </p:cNvSpPr>
          <p:nvPr>
            <p:ph type="body" sz="quarter" idx="40" hasCustomPrompt="1"/>
          </p:nvPr>
        </p:nvSpPr>
        <p:spPr>
          <a:xfrm>
            <a:off x="2302646" y="6152033"/>
            <a:ext cx="6193226"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1" hasCustomPrompt="1"/>
          </p:nvPr>
        </p:nvSpPr>
        <p:spPr>
          <a:xfrm>
            <a:off x="2302646" y="6799685"/>
            <a:ext cx="6193226" cy="2160240"/>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4" name="円/楕円 33"/>
          <p:cNvSpPr/>
          <p:nvPr userDrawn="1"/>
        </p:nvSpPr>
        <p:spPr>
          <a:xfrm>
            <a:off x="790347" y="6151612"/>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35" name="図プレースホルダー 5"/>
          <p:cNvSpPr>
            <a:spLocks noGrp="1"/>
          </p:cNvSpPr>
          <p:nvPr>
            <p:ph type="pic" sz="quarter" idx="42" hasCustomPrompt="1"/>
          </p:nvPr>
        </p:nvSpPr>
        <p:spPr>
          <a:xfrm>
            <a:off x="1116098" y="6457646"/>
            <a:ext cx="630125" cy="630071"/>
          </a:xfrm>
        </p:spPr>
        <p:txBody>
          <a:bodyPr>
            <a:normAutofit/>
          </a:bodyPr>
          <a:lstStyle>
            <a:lvl1pPr>
              <a:defRPr sz="1100">
                <a:latin typeface="UTM Avo" panose="02040603050506020204" pitchFamily="18" charset="0"/>
              </a:defRPr>
            </a:lvl1pPr>
          </a:lstStyle>
          <a:p>
            <a:r>
              <a:rPr lang="en-US" dirty="0"/>
              <a:t>ICON</a:t>
            </a:r>
          </a:p>
        </p:txBody>
      </p:sp>
      <p:cxnSp>
        <p:nvCxnSpPr>
          <p:cNvPr id="37" name="直線コネクタ 36"/>
          <p:cNvCxnSpPr>
            <a:endCxn id="34" idx="6"/>
          </p:cNvCxnSpPr>
          <p:nvPr userDrawn="1"/>
        </p:nvCxnSpPr>
        <p:spPr>
          <a:xfrm flipH="1">
            <a:off x="2050598" y="6781682"/>
            <a:ext cx="6877361"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8" name="テキスト プレースホルダー 11"/>
          <p:cNvSpPr>
            <a:spLocks noGrp="1"/>
          </p:cNvSpPr>
          <p:nvPr>
            <p:ph type="body" sz="quarter" idx="43" hasCustomPrompt="1"/>
          </p:nvPr>
        </p:nvSpPr>
        <p:spPr>
          <a:xfrm>
            <a:off x="10944358" y="2623643"/>
            <a:ext cx="6193226"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4" hasCustomPrompt="1"/>
          </p:nvPr>
        </p:nvSpPr>
        <p:spPr>
          <a:xfrm>
            <a:off x="10944358" y="3271293"/>
            <a:ext cx="6193226" cy="2160240"/>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1" name="円/楕円 40"/>
          <p:cNvSpPr/>
          <p:nvPr userDrawn="1"/>
        </p:nvSpPr>
        <p:spPr>
          <a:xfrm>
            <a:off x="9432057" y="2623222"/>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2" name="図プレースホルダー 5"/>
          <p:cNvSpPr>
            <a:spLocks noGrp="1"/>
          </p:cNvSpPr>
          <p:nvPr>
            <p:ph type="pic" sz="quarter" idx="45" hasCustomPrompt="1"/>
          </p:nvPr>
        </p:nvSpPr>
        <p:spPr>
          <a:xfrm>
            <a:off x="9756848" y="2929256"/>
            <a:ext cx="630125" cy="630071"/>
          </a:xfrm>
        </p:spPr>
        <p:txBody>
          <a:bodyPr>
            <a:normAutofit/>
          </a:bodyPr>
          <a:lstStyle>
            <a:lvl1pPr>
              <a:defRPr sz="1100">
                <a:latin typeface="UTM Avo" panose="02040603050506020204" pitchFamily="18" charset="0"/>
              </a:defRPr>
            </a:lvl1pPr>
          </a:lstStyle>
          <a:p>
            <a:r>
              <a:rPr lang="en-US" dirty="0"/>
              <a:t>ICON</a:t>
            </a:r>
          </a:p>
        </p:txBody>
      </p:sp>
      <p:cxnSp>
        <p:nvCxnSpPr>
          <p:cNvPr id="43" name="直線コネクタ 42"/>
          <p:cNvCxnSpPr>
            <a:endCxn id="41" idx="6"/>
          </p:cNvCxnSpPr>
          <p:nvPr userDrawn="1"/>
        </p:nvCxnSpPr>
        <p:spPr>
          <a:xfrm flipH="1">
            <a:off x="10692308" y="3253290"/>
            <a:ext cx="6877361"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6" hasCustomPrompt="1"/>
          </p:nvPr>
        </p:nvSpPr>
        <p:spPr>
          <a:xfrm>
            <a:off x="10944358" y="6080026"/>
            <a:ext cx="6193226"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7" hasCustomPrompt="1"/>
          </p:nvPr>
        </p:nvSpPr>
        <p:spPr>
          <a:xfrm>
            <a:off x="10944358" y="6727676"/>
            <a:ext cx="6193226" cy="2160240"/>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6" name="円/楕円 45"/>
          <p:cNvSpPr/>
          <p:nvPr userDrawn="1"/>
        </p:nvSpPr>
        <p:spPr>
          <a:xfrm>
            <a:off x="9432057" y="6079604"/>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7" name="図プレースホルダー 5"/>
          <p:cNvSpPr>
            <a:spLocks noGrp="1"/>
          </p:cNvSpPr>
          <p:nvPr>
            <p:ph type="pic" sz="quarter" idx="48" hasCustomPrompt="1"/>
          </p:nvPr>
        </p:nvSpPr>
        <p:spPr>
          <a:xfrm>
            <a:off x="9756848" y="6385639"/>
            <a:ext cx="630125" cy="630071"/>
          </a:xfrm>
        </p:spPr>
        <p:txBody>
          <a:bodyPr>
            <a:normAutofit/>
          </a:bodyPr>
          <a:lstStyle>
            <a:lvl1pPr>
              <a:defRPr sz="1100">
                <a:latin typeface="UTM Avo" panose="02040603050506020204" pitchFamily="18" charset="0"/>
              </a:defRPr>
            </a:lvl1pPr>
          </a:lstStyle>
          <a:p>
            <a:r>
              <a:rPr lang="en-US" dirty="0"/>
              <a:t>ICON</a:t>
            </a:r>
          </a:p>
        </p:txBody>
      </p:sp>
      <p:cxnSp>
        <p:nvCxnSpPr>
          <p:cNvPr id="48" name="直線コネクタ 47"/>
          <p:cNvCxnSpPr>
            <a:endCxn id="46" idx="6"/>
          </p:cNvCxnSpPr>
          <p:nvPr userDrawn="1"/>
        </p:nvCxnSpPr>
        <p:spPr>
          <a:xfrm flipH="1">
            <a:off x="10692308" y="6709672"/>
            <a:ext cx="6877361"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par>
                          <p:cTn id="23" fill="hold">
                            <p:stCondLst>
                              <p:cond delay="1500"/>
                            </p:stCondLst>
                            <p:childTnLst>
                              <p:par>
                                <p:cTn id="24" presetID="2" presetClass="entr" presetSubtype="2" decel="100000"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 calcmode="lin" valueType="num">
                                      <p:cBhvr additive="base">
                                        <p:cTn id="26"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6">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grpId="0" nodeType="afterEffect">
                                  <p:stCondLst>
                                    <p:cond delay="25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par>
                          <p:cTn id="47" fill="hold">
                            <p:stCondLst>
                              <p:cond delay="3250"/>
                            </p:stCondLst>
                            <p:childTnLst>
                              <p:par>
                                <p:cTn id="48" presetID="2" presetClass="entr" presetSubtype="2" decel="100000" fill="hold" grpId="0" nodeType="after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1">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4" decel="100000" fill="hold" grpId="0" nodeType="with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3750"/>
                            </p:stCondLst>
                            <p:childTnLst>
                              <p:par>
                                <p:cTn id="57" presetID="53" presetClass="entr" presetSubtype="16" fill="hold" grpId="0" nodeType="afterEffect">
                                  <p:stCondLst>
                                    <p:cond delay="25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par>
                                <p:cTn id="62" presetID="53" presetClass="entr" presetSubtype="16" fill="hold" grpId="0" nodeType="withEffect">
                                  <p:stCondLst>
                                    <p:cond delay="25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childTnLst>
                          </p:cTn>
                        </p:par>
                        <p:par>
                          <p:cTn id="67" fill="hold">
                            <p:stCondLst>
                              <p:cond delay="4500"/>
                            </p:stCondLst>
                            <p:childTnLst>
                              <p:par>
                                <p:cTn id="68" presetID="22" presetClass="entr" presetSubtype="8" fill="hold"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500"/>
                                        <p:tgtEl>
                                          <p:spTgt spid="43"/>
                                        </p:tgtEl>
                                      </p:cBhvr>
                                    </p:animEffect>
                                  </p:childTnLst>
                                </p:cTn>
                              </p:par>
                            </p:childTnLst>
                          </p:cTn>
                        </p:par>
                        <p:par>
                          <p:cTn id="71" fill="hold">
                            <p:stCondLst>
                              <p:cond delay="5000"/>
                            </p:stCondLst>
                            <p:childTnLst>
                              <p:par>
                                <p:cTn id="72" presetID="2" presetClass="entr" presetSubtype="2" decel="100000" fill="hold" grpId="0"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 calcmode="lin" valueType="num">
                                      <p:cBhvr additive="base">
                                        <p:cTn id="74"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8">
                                            <p:txEl>
                                              <p:pRg st="0" end="0"/>
                                            </p:txEl>
                                          </p:spTgt>
                                        </p:tgtEl>
                                        <p:attrNameLst>
                                          <p:attrName>ppt_y</p:attrName>
                                        </p:attrNameLst>
                                      </p:cBhvr>
                                      <p:tavLst>
                                        <p:tav tm="0">
                                          <p:val>
                                            <p:strVal val="#ppt_y"/>
                                          </p:val>
                                        </p:tav>
                                        <p:tav tm="100000">
                                          <p:val>
                                            <p:strVal val="#ppt_y"/>
                                          </p:val>
                                        </p:tav>
                                      </p:tavLst>
                                    </p:anim>
                                  </p:childTnLst>
                                </p:cTn>
                              </p:par>
                              <p:par>
                                <p:cTn id="76" presetID="2" presetClass="entr" presetSubtype="4" decel="100000" fill="hold" grpId="0" nodeType="withEffect">
                                  <p:stCondLst>
                                    <p:cond delay="0"/>
                                  </p:stCondLst>
                                  <p:childTnLst>
                                    <p:set>
                                      <p:cBhvr>
                                        <p:cTn id="77" dur="1" fill="hold">
                                          <p:stCondLst>
                                            <p:cond delay="0"/>
                                          </p:stCondLst>
                                        </p:cTn>
                                        <p:tgtEl>
                                          <p:spTgt spid="40">
                                            <p:txEl>
                                              <p:pRg st="0" end="0"/>
                                            </p:txEl>
                                          </p:spTgt>
                                        </p:tgtEl>
                                        <p:attrNameLst>
                                          <p:attrName>style.visibility</p:attrName>
                                        </p:attrNameLst>
                                      </p:cBhvr>
                                      <p:to>
                                        <p:strVal val="visible"/>
                                      </p:to>
                                    </p:set>
                                    <p:anim calcmode="lin" valueType="num">
                                      <p:cBhvr additive="base">
                                        <p:cTn id="78"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5500"/>
                            </p:stCondLst>
                            <p:childTnLst>
                              <p:par>
                                <p:cTn id="81" presetID="53" presetClass="entr" presetSubtype="16" fill="hold" grpId="0" nodeType="afterEffect">
                                  <p:stCondLst>
                                    <p:cond delay="25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par>
                                <p:cTn id="86" presetID="53" presetClass="entr" presetSubtype="16" fill="hold" grpId="0" nodeType="withEffect">
                                  <p:stCondLst>
                                    <p:cond delay="25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par>
                          <p:cTn id="91" fill="hold">
                            <p:stCondLst>
                              <p:cond delay="6250"/>
                            </p:stCondLst>
                            <p:childTnLst>
                              <p:par>
                                <p:cTn id="92" presetID="22" presetClass="entr" presetSubtype="8" fill="hold"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left)">
                                      <p:cBhvr>
                                        <p:cTn id="94" dur="500"/>
                                        <p:tgtEl>
                                          <p:spTgt spid="48"/>
                                        </p:tgtEl>
                                      </p:cBhvr>
                                    </p:animEffect>
                                  </p:childTnLst>
                                </p:cTn>
                              </p:par>
                            </p:childTnLst>
                          </p:cTn>
                        </p:par>
                        <p:par>
                          <p:cTn id="95" fill="hold">
                            <p:stCondLst>
                              <p:cond delay="6750"/>
                            </p:stCondLst>
                            <p:childTnLst>
                              <p:par>
                                <p:cTn id="96" presetID="2" presetClass="entr" presetSubtype="2" decel="100000" fill="hold" grpId="0" nodeType="afterEffect">
                                  <p:stCondLst>
                                    <p:cond delay="0"/>
                                  </p:stCondLst>
                                  <p:childTnLst>
                                    <p:set>
                                      <p:cBhvr>
                                        <p:cTn id="97" dur="1" fill="hold">
                                          <p:stCondLst>
                                            <p:cond delay="0"/>
                                          </p:stCondLst>
                                        </p:cTn>
                                        <p:tgtEl>
                                          <p:spTgt spid="44">
                                            <p:txEl>
                                              <p:pRg st="0" end="0"/>
                                            </p:txEl>
                                          </p:spTgt>
                                        </p:tgtEl>
                                        <p:attrNameLst>
                                          <p:attrName>style.visibility</p:attrName>
                                        </p:attrNameLst>
                                      </p:cBhvr>
                                      <p:to>
                                        <p:strVal val="visible"/>
                                      </p:to>
                                    </p:set>
                                    <p:anim calcmode="lin" valueType="num">
                                      <p:cBhvr additive="base">
                                        <p:cTn id="98"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44">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45">
                                            <p:txEl>
                                              <p:pRg st="0" end="0"/>
                                            </p:txEl>
                                          </p:spTgt>
                                        </p:tgtEl>
                                        <p:attrNameLst>
                                          <p:attrName>style.visibility</p:attrName>
                                        </p:attrNameLst>
                                      </p:cBhvr>
                                      <p:to>
                                        <p:strVal val="visible"/>
                                      </p:to>
                                    </p:set>
                                    <p:anim calcmode="lin" valueType="num">
                                      <p:cBhvr additive="base">
                                        <p:cTn id="102"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5" grpId="0" animBg="1"/>
      <p:bldP spid="26" grpId="0"/>
      <p:bldP spid="31" grpId="0" build="p">
        <p:tmplLst>
          <p:tmpl lvl="1">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4" grpId="0" animBg="1"/>
      <p:bldP spid="35" grpId="0"/>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2"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1726533" y="2767658"/>
            <a:ext cx="4320855" cy="647651"/>
          </a:xfrm>
        </p:spPr>
        <p:txBody>
          <a:bodyPr anchor="ctr">
            <a:noAutofit/>
          </a:bodyPr>
          <a:lstStyle>
            <a:lvl1pP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726533" y="3415310"/>
            <a:ext cx="4320855" cy="2160240"/>
          </a:xfrm>
        </p:spPr>
        <p:txBody>
          <a:bodyPr anchor="t">
            <a:noAutofit/>
          </a:bodyPr>
          <a:lstStyle>
            <a:lvl1pPr>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26" name="図プレースホルダー 5"/>
          <p:cNvSpPr>
            <a:spLocks noGrp="1"/>
          </p:cNvSpPr>
          <p:nvPr>
            <p:ph type="pic" sz="quarter" idx="39" hasCustomPrompt="1"/>
          </p:nvPr>
        </p:nvSpPr>
        <p:spPr>
          <a:xfrm>
            <a:off x="934375" y="2695229"/>
            <a:ext cx="811847" cy="811776"/>
          </a:xfrm>
        </p:spPr>
        <p:txBody>
          <a:bodyPr>
            <a:normAutofit/>
          </a:bodyPr>
          <a:lstStyle>
            <a:lvl1pPr>
              <a:defRPr sz="1100">
                <a:latin typeface="UTM Avo" panose="02040603050506020204" pitchFamily="18" charset="0"/>
              </a:defRPr>
            </a:lvl1pPr>
          </a:lstStyle>
          <a:p>
            <a:r>
              <a:rPr lang="en-US" dirty="0"/>
              <a:t>ICON</a:t>
            </a:r>
          </a:p>
        </p:txBody>
      </p:sp>
      <p:sp>
        <p:nvSpPr>
          <p:cNvPr id="54" name="テキスト プレースホルダー 11"/>
          <p:cNvSpPr>
            <a:spLocks noGrp="1"/>
          </p:cNvSpPr>
          <p:nvPr>
            <p:ph type="body" sz="quarter" idx="40" hasCustomPrompt="1"/>
          </p:nvPr>
        </p:nvSpPr>
        <p:spPr>
          <a:xfrm>
            <a:off x="7271630" y="2767658"/>
            <a:ext cx="4320855" cy="647651"/>
          </a:xfrm>
        </p:spPr>
        <p:txBody>
          <a:bodyPr anchor="ctr">
            <a:noAutofit/>
          </a:bodyPr>
          <a:lstStyle>
            <a:lvl1pP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41" hasCustomPrompt="1"/>
          </p:nvPr>
        </p:nvSpPr>
        <p:spPr>
          <a:xfrm>
            <a:off x="7271630" y="3415308"/>
            <a:ext cx="4320855" cy="2160240"/>
          </a:xfrm>
        </p:spPr>
        <p:txBody>
          <a:bodyPr anchor="t">
            <a:noAutofit/>
          </a:bodyPr>
          <a:lstStyle>
            <a:lvl1pPr>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56" name="図プレースホルダー 5"/>
          <p:cNvSpPr>
            <a:spLocks noGrp="1"/>
          </p:cNvSpPr>
          <p:nvPr>
            <p:ph type="pic" sz="quarter" idx="42" hasCustomPrompt="1"/>
          </p:nvPr>
        </p:nvSpPr>
        <p:spPr>
          <a:xfrm>
            <a:off x="6479474" y="2695227"/>
            <a:ext cx="811847" cy="811776"/>
          </a:xfrm>
        </p:spPr>
        <p:txBody>
          <a:bodyPr>
            <a:normAutofit/>
          </a:bodyPr>
          <a:lstStyle>
            <a:lvl1pPr>
              <a:defRPr sz="1100">
                <a:latin typeface="UTM Avo" panose="02040603050506020204" pitchFamily="18" charset="0"/>
              </a:defRPr>
            </a:lvl1pPr>
          </a:lstStyle>
          <a:p>
            <a:r>
              <a:rPr lang="en-US" dirty="0"/>
              <a:t>ICON</a:t>
            </a:r>
          </a:p>
        </p:txBody>
      </p:sp>
      <p:sp>
        <p:nvSpPr>
          <p:cNvPr id="57" name="テキスト プレースホルダー 11"/>
          <p:cNvSpPr>
            <a:spLocks noGrp="1"/>
          </p:cNvSpPr>
          <p:nvPr>
            <p:ph type="body" sz="quarter" idx="43" hasCustomPrompt="1"/>
          </p:nvPr>
        </p:nvSpPr>
        <p:spPr>
          <a:xfrm>
            <a:off x="12816726" y="2767658"/>
            <a:ext cx="4320855" cy="647651"/>
          </a:xfrm>
        </p:spPr>
        <p:txBody>
          <a:bodyPr anchor="ctr">
            <a:noAutofit/>
          </a:bodyPr>
          <a:lstStyle>
            <a:lvl1pP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58" name="テキスト プレースホルダー 11"/>
          <p:cNvSpPr>
            <a:spLocks noGrp="1"/>
          </p:cNvSpPr>
          <p:nvPr>
            <p:ph type="body" sz="quarter" idx="44" hasCustomPrompt="1"/>
          </p:nvPr>
        </p:nvSpPr>
        <p:spPr>
          <a:xfrm>
            <a:off x="12816726" y="3415308"/>
            <a:ext cx="4320855" cy="2160240"/>
          </a:xfrm>
        </p:spPr>
        <p:txBody>
          <a:bodyPr anchor="t">
            <a:noAutofit/>
          </a:bodyPr>
          <a:lstStyle>
            <a:lvl1pPr>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59" name="図プレースホルダー 5"/>
          <p:cNvSpPr>
            <a:spLocks noGrp="1"/>
          </p:cNvSpPr>
          <p:nvPr>
            <p:ph type="pic" sz="quarter" idx="45" hasCustomPrompt="1"/>
          </p:nvPr>
        </p:nvSpPr>
        <p:spPr>
          <a:xfrm>
            <a:off x="12024571" y="2695227"/>
            <a:ext cx="811847" cy="811776"/>
          </a:xfrm>
        </p:spPr>
        <p:txBody>
          <a:bodyPr>
            <a:normAutofit/>
          </a:bodyPr>
          <a:lstStyle>
            <a:lvl1pPr>
              <a:defRPr sz="1100">
                <a:latin typeface="UTM Avo" panose="02040603050506020204" pitchFamily="18" charset="0"/>
              </a:defRPr>
            </a:lvl1pPr>
          </a:lstStyle>
          <a:p>
            <a:r>
              <a:rPr lang="en-US" dirty="0"/>
              <a:t>ICON</a:t>
            </a:r>
          </a:p>
        </p:txBody>
      </p:sp>
      <p:sp>
        <p:nvSpPr>
          <p:cNvPr id="60" name="テキスト プレースホルダー 11"/>
          <p:cNvSpPr>
            <a:spLocks noGrp="1"/>
          </p:cNvSpPr>
          <p:nvPr>
            <p:ph type="body" sz="quarter" idx="46" hasCustomPrompt="1"/>
          </p:nvPr>
        </p:nvSpPr>
        <p:spPr>
          <a:xfrm>
            <a:off x="1726533" y="6080026"/>
            <a:ext cx="4320855" cy="647651"/>
          </a:xfrm>
        </p:spPr>
        <p:txBody>
          <a:bodyPr anchor="ctr">
            <a:noAutofit/>
          </a:bodyPr>
          <a:lstStyle>
            <a:lvl1pP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47" hasCustomPrompt="1"/>
          </p:nvPr>
        </p:nvSpPr>
        <p:spPr>
          <a:xfrm>
            <a:off x="1726533" y="6727676"/>
            <a:ext cx="4320855" cy="2160240"/>
          </a:xfrm>
        </p:spPr>
        <p:txBody>
          <a:bodyPr anchor="t">
            <a:noAutofit/>
          </a:bodyPr>
          <a:lstStyle>
            <a:lvl1pPr>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62" name="図プレースホルダー 5"/>
          <p:cNvSpPr>
            <a:spLocks noGrp="1"/>
          </p:cNvSpPr>
          <p:nvPr>
            <p:ph type="pic" sz="quarter" idx="48" hasCustomPrompt="1"/>
          </p:nvPr>
        </p:nvSpPr>
        <p:spPr>
          <a:xfrm>
            <a:off x="934375" y="6007595"/>
            <a:ext cx="811847" cy="811776"/>
          </a:xfrm>
        </p:spPr>
        <p:txBody>
          <a:bodyPr>
            <a:normAutofit/>
          </a:bodyPr>
          <a:lstStyle>
            <a:lvl1pPr>
              <a:defRPr sz="1100">
                <a:latin typeface="UTM Avo" panose="02040603050506020204" pitchFamily="18" charset="0"/>
              </a:defRPr>
            </a:lvl1pPr>
          </a:lstStyle>
          <a:p>
            <a:r>
              <a:rPr lang="en-US" dirty="0"/>
              <a:t>ICON</a:t>
            </a:r>
          </a:p>
        </p:txBody>
      </p:sp>
      <p:sp>
        <p:nvSpPr>
          <p:cNvPr id="63" name="テキスト プレースホルダー 11"/>
          <p:cNvSpPr>
            <a:spLocks noGrp="1"/>
          </p:cNvSpPr>
          <p:nvPr>
            <p:ph type="body" sz="quarter" idx="49" hasCustomPrompt="1"/>
          </p:nvPr>
        </p:nvSpPr>
        <p:spPr>
          <a:xfrm>
            <a:off x="7271630" y="6080024"/>
            <a:ext cx="4320855" cy="647651"/>
          </a:xfrm>
        </p:spPr>
        <p:txBody>
          <a:bodyPr anchor="ctr">
            <a:noAutofit/>
          </a:bodyPr>
          <a:lstStyle>
            <a:lvl1pP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50" hasCustomPrompt="1"/>
          </p:nvPr>
        </p:nvSpPr>
        <p:spPr>
          <a:xfrm>
            <a:off x="7271630" y="6727676"/>
            <a:ext cx="4320855" cy="2160240"/>
          </a:xfrm>
        </p:spPr>
        <p:txBody>
          <a:bodyPr anchor="t">
            <a:noAutofit/>
          </a:bodyPr>
          <a:lstStyle>
            <a:lvl1pPr>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65" name="図プレースホルダー 5"/>
          <p:cNvSpPr>
            <a:spLocks noGrp="1"/>
          </p:cNvSpPr>
          <p:nvPr>
            <p:ph type="pic" sz="quarter" idx="51" hasCustomPrompt="1"/>
          </p:nvPr>
        </p:nvSpPr>
        <p:spPr>
          <a:xfrm>
            <a:off x="6479474" y="6007595"/>
            <a:ext cx="811847" cy="811776"/>
          </a:xfrm>
        </p:spPr>
        <p:txBody>
          <a:bodyPr>
            <a:normAutofit/>
          </a:bodyPr>
          <a:lstStyle>
            <a:lvl1pPr>
              <a:defRPr sz="1100">
                <a:latin typeface="UTM Avo" panose="02040603050506020204" pitchFamily="18" charset="0"/>
              </a:defRPr>
            </a:lvl1pPr>
          </a:lstStyle>
          <a:p>
            <a:r>
              <a:rPr lang="en-US" dirty="0"/>
              <a:t>ICON</a:t>
            </a:r>
          </a:p>
        </p:txBody>
      </p:sp>
      <p:sp>
        <p:nvSpPr>
          <p:cNvPr id="66" name="テキスト プレースホルダー 11"/>
          <p:cNvSpPr>
            <a:spLocks noGrp="1"/>
          </p:cNvSpPr>
          <p:nvPr>
            <p:ph type="body" sz="quarter" idx="52" hasCustomPrompt="1"/>
          </p:nvPr>
        </p:nvSpPr>
        <p:spPr>
          <a:xfrm>
            <a:off x="12816726" y="6080024"/>
            <a:ext cx="4320855" cy="647651"/>
          </a:xfrm>
        </p:spPr>
        <p:txBody>
          <a:bodyPr anchor="ctr">
            <a:noAutofit/>
          </a:bodyPr>
          <a:lstStyle>
            <a:lvl1pP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67" name="テキスト プレースホルダー 11"/>
          <p:cNvSpPr>
            <a:spLocks noGrp="1"/>
          </p:cNvSpPr>
          <p:nvPr>
            <p:ph type="body" sz="quarter" idx="53" hasCustomPrompt="1"/>
          </p:nvPr>
        </p:nvSpPr>
        <p:spPr>
          <a:xfrm>
            <a:off x="12816726" y="6727676"/>
            <a:ext cx="4320855" cy="2160240"/>
          </a:xfrm>
        </p:spPr>
        <p:txBody>
          <a:bodyPr anchor="t">
            <a:noAutofit/>
          </a:bodyPr>
          <a:lstStyle>
            <a:lvl1pPr>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68" name="図プレースホルダー 5"/>
          <p:cNvSpPr>
            <a:spLocks noGrp="1"/>
          </p:cNvSpPr>
          <p:nvPr>
            <p:ph type="pic" sz="quarter" idx="54" hasCustomPrompt="1"/>
          </p:nvPr>
        </p:nvSpPr>
        <p:spPr>
          <a:xfrm>
            <a:off x="12024571" y="6007595"/>
            <a:ext cx="811847" cy="811776"/>
          </a:xfrm>
        </p:spPr>
        <p:txBody>
          <a:bodyPr>
            <a:normAutofit/>
          </a:bodyPr>
          <a:lstStyle>
            <a:lvl1pPr>
              <a:defRPr sz="1100">
                <a:latin typeface="UTM Avo" panose="02040603050506020204" pitchFamily="18" charset="0"/>
              </a:defRPr>
            </a:lvl1pPr>
          </a:lstStyle>
          <a:p>
            <a:r>
              <a:rPr lang="en-US" dirty="0"/>
              <a:t>ICON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250"/>
                            </p:stCondLst>
                            <p:childTnLst>
                              <p:par>
                                <p:cTn id="13" presetID="2" presetClass="entr" presetSubtype="2" decel="100000"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additive="base">
                                        <p:cTn id="15"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6">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grpId="0" nodeType="afterEffect">
                                  <p:stCondLst>
                                    <p:cond delay="25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2500"/>
                            </p:stCondLst>
                            <p:childTnLst>
                              <p:par>
                                <p:cTn id="26" presetID="2" presetClass="entr" presetSubtype="2" decel="100000" fill="hold" grpId="0" nodeType="afterEffect">
                                  <p:stCondLst>
                                    <p:cond delay="0"/>
                                  </p:stCondLst>
                                  <p:childTnLst>
                                    <p:set>
                                      <p:cBhvr>
                                        <p:cTn id="27" dur="1" fill="hold">
                                          <p:stCondLst>
                                            <p:cond delay="0"/>
                                          </p:stCondLst>
                                        </p:cTn>
                                        <p:tgtEl>
                                          <p:spTgt spid="54">
                                            <p:txEl>
                                              <p:pRg st="0" end="0"/>
                                            </p:txEl>
                                          </p:spTgt>
                                        </p:tgtEl>
                                        <p:attrNameLst>
                                          <p:attrName>style.visibility</p:attrName>
                                        </p:attrNameLst>
                                      </p:cBhvr>
                                      <p:to>
                                        <p:strVal val="visible"/>
                                      </p:to>
                                    </p:set>
                                    <p:anim calcmode="lin" valueType="num">
                                      <p:cBhvr additive="base">
                                        <p:cTn id="28"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5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55">
                                            <p:txEl>
                                              <p:pRg st="0" end="0"/>
                                            </p:txEl>
                                          </p:spTgt>
                                        </p:tgtEl>
                                        <p:attrNameLst>
                                          <p:attrName>style.visibility</p:attrName>
                                        </p:attrNameLst>
                                      </p:cBhvr>
                                      <p:to>
                                        <p:strVal val="visible"/>
                                      </p:to>
                                    </p:set>
                                    <p:anim calcmode="lin" valueType="num">
                                      <p:cBhvr additive="base">
                                        <p:cTn id="32"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25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3750"/>
                            </p:stCondLst>
                            <p:childTnLst>
                              <p:par>
                                <p:cTn id="39" presetID="2" presetClass="entr" presetSubtype="2" decel="100000" fill="hold" grpId="0" nodeType="afterEffect">
                                  <p:stCondLst>
                                    <p:cond delay="0"/>
                                  </p:stCondLst>
                                  <p:childTnLst>
                                    <p:set>
                                      <p:cBhvr>
                                        <p:cTn id="40" dur="1" fill="hold">
                                          <p:stCondLst>
                                            <p:cond delay="0"/>
                                          </p:stCondLst>
                                        </p:cTn>
                                        <p:tgtEl>
                                          <p:spTgt spid="57">
                                            <p:txEl>
                                              <p:pRg st="0" end="0"/>
                                            </p:txEl>
                                          </p:spTgt>
                                        </p:tgtEl>
                                        <p:attrNameLst>
                                          <p:attrName>style.visibility</p:attrName>
                                        </p:attrNameLst>
                                      </p:cBhvr>
                                      <p:to>
                                        <p:strVal val="visible"/>
                                      </p:to>
                                    </p:set>
                                    <p:anim calcmode="lin" valueType="num">
                                      <p:cBhvr additive="base">
                                        <p:cTn id="4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58">
                                            <p:txEl>
                                              <p:pRg st="0" end="0"/>
                                            </p:txEl>
                                          </p:spTgt>
                                        </p:tgtEl>
                                        <p:attrNameLst>
                                          <p:attrName>style.visibility</p:attrName>
                                        </p:attrNameLst>
                                      </p:cBhvr>
                                      <p:to>
                                        <p:strVal val="visible"/>
                                      </p:to>
                                    </p:set>
                                    <p:anim calcmode="lin" valueType="num">
                                      <p:cBhvr additive="base">
                                        <p:cTn id="45"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250"/>
                            </p:stCondLst>
                            <p:childTnLst>
                              <p:par>
                                <p:cTn id="48" presetID="10" presetClass="entr" presetSubtype="0" fill="hold" grpId="0" nodeType="afterEffect">
                                  <p:stCondLst>
                                    <p:cond delay="25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par>
                          <p:cTn id="51" fill="hold">
                            <p:stCondLst>
                              <p:cond delay="5000"/>
                            </p:stCondLst>
                            <p:childTnLst>
                              <p:par>
                                <p:cTn id="52" presetID="2" presetClass="entr" presetSubtype="2" decel="100000" fill="hold" grpId="0" nodeType="afterEffect">
                                  <p:stCondLst>
                                    <p:cond delay="0"/>
                                  </p:stCondLst>
                                  <p:childTnLst>
                                    <p:set>
                                      <p:cBhvr>
                                        <p:cTn id="53" dur="1" fill="hold">
                                          <p:stCondLst>
                                            <p:cond delay="0"/>
                                          </p:stCondLst>
                                        </p:cTn>
                                        <p:tgtEl>
                                          <p:spTgt spid="60">
                                            <p:txEl>
                                              <p:pRg st="0" end="0"/>
                                            </p:txEl>
                                          </p:spTgt>
                                        </p:tgtEl>
                                        <p:attrNameLst>
                                          <p:attrName>style.visibility</p:attrName>
                                        </p:attrNameLst>
                                      </p:cBhvr>
                                      <p:to>
                                        <p:strVal val="visible"/>
                                      </p:to>
                                    </p:set>
                                    <p:anim calcmode="lin" valueType="num">
                                      <p:cBhvr additive="base">
                                        <p:cTn id="54"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0">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61">
                                            <p:txEl>
                                              <p:pRg st="0" end="0"/>
                                            </p:txEl>
                                          </p:spTgt>
                                        </p:tgtEl>
                                        <p:attrNameLst>
                                          <p:attrName>style.visibility</p:attrName>
                                        </p:attrNameLst>
                                      </p:cBhvr>
                                      <p:to>
                                        <p:strVal val="visible"/>
                                      </p:to>
                                    </p:set>
                                    <p:anim calcmode="lin" valueType="num">
                                      <p:cBhvr additive="base">
                                        <p:cTn id="58"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500"/>
                            </p:stCondLst>
                            <p:childTnLst>
                              <p:par>
                                <p:cTn id="61" presetID="10" presetClass="entr" presetSubtype="0" fill="hold" grpId="0" nodeType="afterEffect">
                                  <p:stCondLst>
                                    <p:cond delay="25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par>
                          <p:cTn id="64" fill="hold">
                            <p:stCondLst>
                              <p:cond delay="6250"/>
                            </p:stCondLst>
                            <p:childTnLst>
                              <p:par>
                                <p:cTn id="65" presetID="2" presetClass="entr" presetSubtype="2" decel="100000" fill="hold" grpId="0" nodeType="afterEffect">
                                  <p:stCondLst>
                                    <p:cond delay="0"/>
                                  </p:stCondLst>
                                  <p:childTnLst>
                                    <p:set>
                                      <p:cBhvr>
                                        <p:cTn id="66" dur="1" fill="hold">
                                          <p:stCondLst>
                                            <p:cond delay="0"/>
                                          </p:stCondLst>
                                        </p:cTn>
                                        <p:tgtEl>
                                          <p:spTgt spid="63">
                                            <p:txEl>
                                              <p:pRg st="0" end="0"/>
                                            </p:txEl>
                                          </p:spTgt>
                                        </p:tgtEl>
                                        <p:attrNameLst>
                                          <p:attrName>style.visibility</p:attrName>
                                        </p:attrNameLst>
                                      </p:cBhvr>
                                      <p:to>
                                        <p:strVal val="visible"/>
                                      </p:to>
                                    </p:set>
                                    <p:anim calcmode="lin" valueType="num">
                                      <p:cBhvr additive="base">
                                        <p:cTn id="67"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63">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64">
                                            <p:txEl>
                                              <p:pRg st="0" end="0"/>
                                            </p:txEl>
                                          </p:spTgt>
                                        </p:tgtEl>
                                        <p:attrNameLst>
                                          <p:attrName>style.visibility</p:attrName>
                                        </p:attrNameLst>
                                      </p:cBhvr>
                                      <p:to>
                                        <p:strVal val="visible"/>
                                      </p:to>
                                    </p:set>
                                    <p:anim calcmode="lin" valueType="num">
                                      <p:cBhvr additive="base">
                                        <p:cTn id="71"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6750"/>
                            </p:stCondLst>
                            <p:childTnLst>
                              <p:par>
                                <p:cTn id="74" presetID="10" presetClass="entr" presetSubtype="0" fill="hold" grpId="0" nodeType="afterEffect">
                                  <p:stCondLst>
                                    <p:cond delay="25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cTn>
                              </p:par>
                            </p:childTnLst>
                          </p:cTn>
                        </p:par>
                        <p:par>
                          <p:cTn id="77" fill="hold">
                            <p:stCondLst>
                              <p:cond delay="7500"/>
                            </p:stCondLst>
                            <p:childTnLst>
                              <p:par>
                                <p:cTn id="78" presetID="2" presetClass="entr" presetSubtype="2" decel="100000" fill="hold" grpId="0" nodeType="afterEffect">
                                  <p:stCondLst>
                                    <p:cond delay="0"/>
                                  </p:stCondLst>
                                  <p:childTnLst>
                                    <p:set>
                                      <p:cBhvr>
                                        <p:cTn id="79" dur="1" fill="hold">
                                          <p:stCondLst>
                                            <p:cond delay="0"/>
                                          </p:stCondLst>
                                        </p:cTn>
                                        <p:tgtEl>
                                          <p:spTgt spid="66">
                                            <p:txEl>
                                              <p:pRg st="0" end="0"/>
                                            </p:txEl>
                                          </p:spTgt>
                                        </p:tgtEl>
                                        <p:attrNameLst>
                                          <p:attrName>style.visibility</p:attrName>
                                        </p:attrNameLst>
                                      </p:cBhvr>
                                      <p:to>
                                        <p:strVal val="visible"/>
                                      </p:to>
                                    </p:set>
                                    <p:anim calcmode="lin" valueType="num">
                                      <p:cBhvr additive="base">
                                        <p:cTn id="80"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66">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0"/>
                                  </p:stCondLst>
                                  <p:childTnLst>
                                    <p:set>
                                      <p:cBhvr>
                                        <p:cTn id="83" dur="1" fill="hold">
                                          <p:stCondLst>
                                            <p:cond delay="0"/>
                                          </p:stCondLst>
                                        </p:cTn>
                                        <p:tgtEl>
                                          <p:spTgt spid="67">
                                            <p:txEl>
                                              <p:pRg st="0" end="0"/>
                                            </p:txEl>
                                          </p:spTgt>
                                        </p:tgtEl>
                                        <p:attrNameLst>
                                          <p:attrName>style.visibility</p:attrName>
                                        </p:attrNameLst>
                                      </p:cBhvr>
                                      <p:to>
                                        <p:strVal val="visible"/>
                                      </p:to>
                                    </p:set>
                                    <p:anim calcmode="lin" valueType="num">
                                      <p:cBhvr additive="base">
                                        <p:cTn id="84"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6" grpId="0"/>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4" decel="10000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ppt_x"/>
                          </p:val>
                        </p:tav>
                        <p:tav tm="100000">
                          <p:val>
                            <p:strVal val="#ppt_x"/>
                          </p:val>
                        </p:tav>
                      </p:tavLst>
                    </p:anim>
                    <p:anim calcmode="lin" valueType="num">
                      <p:cBhvr additive="base">
                        <p:cTn dur="500" fill="hold"/>
                        <p:tgtEl>
                          <p:spTgt spid="55"/>
                        </p:tgtEl>
                        <p:attrNameLst>
                          <p:attrName>ppt_y</p:attrName>
                        </p:attrNameLst>
                      </p:cBhvr>
                      <p:tavLst>
                        <p:tav tm="0">
                          <p:val>
                            <p:strVal val="1+#ppt_h/2"/>
                          </p:val>
                        </p:tav>
                        <p:tav tm="100000">
                          <p:val>
                            <p:strVal val="#ppt_y"/>
                          </p:val>
                        </p:tav>
                      </p:tavLst>
                    </p:anim>
                  </p:childTnLst>
                </p:cTn>
              </p:par>
            </p:tnLst>
          </p:tmpl>
        </p:tmplLst>
      </p:bldP>
      <p:bldP spid="56" grpId="0"/>
      <p:bldP spid="57" grpId="0" build="p">
        <p:tmplLst>
          <p:tmpl lvl="1">
            <p:tnLst>
              <p:par>
                <p:cTn presetID="2" presetClass="entr" presetSubtype="2" decel="10000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p:bldP spid="60" grpId="0" build="p">
        <p:tmplLst>
          <p:tmpl lvl="1">
            <p:tnLst>
              <p:par>
                <p:cTn presetID="2" presetClass="entr" presetSubtype="2" decel="10000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1+#ppt_w/2"/>
                          </p:val>
                        </p:tav>
                        <p:tav tm="100000">
                          <p:val>
                            <p:strVal val="#ppt_x"/>
                          </p:val>
                        </p:tav>
                      </p:tavLst>
                    </p:anim>
                    <p:anim calcmode="lin" valueType="num">
                      <p:cBhvr additive="base">
                        <p:cTn dur="500" fill="hold"/>
                        <p:tgtEl>
                          <p:spTgt spid="60"/>
                        </p:tgtEl>
                        <p:attrNameLst>
                          <p:attrName>ppt_y</p:attrName>
                        </p:attrNameLst>
                      </p:cBhvr>
                      <p:tavLst>
                        <p:tav tm="0">
                          <p:val>
                            <p:strVal val="#ppt_y"/>
                          </p:val>
                        </p:tav>
                        <p:tav tm="100000">
                          <p:val>
                            <p:strVal val="#ppt_y"/>
                          </p:val>
                        </p:tav>
                      </p:tavLst>
                    </p:anim>
                  </p:childTnLst>
                </p:cTn>
              </p:par>
            </p:tnLst>
          </p:tmpl>
        </p:tmplLst>
      </p:bldP>
      <p:bldP spid="61" grpId="0" build="p">
        <p:tmplLst>
          <p:tmpl lvl="1">
            <p:tnLst>
              <p:par>
                <p:cTn presetID="2" presetClass="entr" presetSubtype="4"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p:bldP spid="63" grpId="0" build="p">
        <p:tmplLst>
          <p:tmpl lvl="1">
            <p:tnLst>
              <p:par>
                <p:cTn presetID="2" presetClass="entr" presetSubtype="2" decel="10000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1+#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65" grpId="0"/>
      <p:bldP spid="66" grpId="0" build="p">
        <p:tmplLst>
          <p:tmpl lvl="1">
            <p:tnLst>
              <p:par>
                <p:cTn presetID="2" presetClass="entr" presetSubtype="2" decel="10000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4" decel="10000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ppt_x"/>
                          </p:val>
                        </p:tav>
                        <p:tav tm="100000">
                          <p:val>
                            <p:strVal val="#ppt_x"/>
                          </p:val>
                        </p:tav>
                      </p:tavLst>
                    </p:anim>
                    <p:anim calcmode="lin" valueType="num">
                      <p:cBhvr additive="base">
                        <p:cTn dur="500" fill="hold"/>
                        <p:tgtEl>
                          <p:spTgt spid="67"/>
                        </p:tgtEl>
                        <p:attrNameLst>
                          <p:attrName>ppt_y</p:attrName>
                        </p:attrNameLst>
                      </p:cBhvr>
                      <p:tavLst>
                        <p:tav tm="0">
                          <p:val>
                            <p:strVal val="1+#ppt_h/2"/>
                          </p:val>
                        </p:tav>
                        <p:tav tm="100000">
                          <p:val>
                            <p:strVal val="#ppt_y"/>
                          </p:val>
                        </p:tav>
                      </p:tavLst>
                    </p:anim>
                  </p:childTnLst>
                </p:cTn>
              </p:par>
            </p:tnLst>
          </p:tmpl>
        </p:tmplLst>
      </p:bldP>
      <p:bldP spid="68"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roup 6"/>
          <p:cNvGrpSpPr/>
          <p:nvPr userDrawn="1"/>
        </p:nvGrpSpPr>
        <p:grpSpPr>
          <a:xfrm>
            <a:off x="2" y="369805"/>
            <a:ext cx="14029903" cy="950822"/>
            <a:chOff x="0" y="356985"/>
            <a:chExt cx="13017500" cy="950822"/>
          </a:xfrm>
        </p:grpSpPr>
        <p:sp>
          <p:nvSpPr>
            <p:cNvPr id="8" name="Rectangle 7"/>
            <p:cNvSpPr/>
            <p:nvPr userDrawn="1"/>
          </p:nvSpPr>
          <p:spPr>
            <a:xfrm>
              <a:off x="0" y="356985"/>
              <a:ext cx="12407322" cy="950822"/>
            </a:xfrm>
            <a:prstGeom prst="rect">
              <a:avLst/>
            </a:prstGeom>
            <a:solidFill>
              <a:srgbClr val="015392"/>
            </a:solidFill>
            <a:ln>
              <a:noFill/>
            </a:ln>
          </p:spPr>
          <p:txBody>
            <a:bodyPr vert="horz" lIns="137160" tIns="68580" rIns="137160" bIns="68580" rtlCol="0" anchor="ctr">
              <a:normAutofit/>
            </a:bodyPr>
            <a:lstStyle/>
            <a:p>
              <a:pPr lvl="0">
                <a:lnSpc>
                  <a:spcPct val="90000"/>
                </a:lnSpc>
                <a:spcBef>
                  <a:spcPct val="0"/>
                </a:spcBef>
                <a:buNone/>
              </a:pPr>
              <a:endParaRPr lang="en-US" sz="4800">
                <a:solidFill>
                  <a:schemeClr val="bg1"/>
                </a:solidFill>
                <a:latin typeface="Segoe UI" panose="020B0502040204020203" pitchFamily="34" charset="0"/>
                <a:ea typeface="+mj-ea"/>
                <a:cs typeface="Segoe UI" panose="020B0502040204020203" pitchFamily="34" charset="0"/>
              </a:endParaRPr>
            </a:p>
          </p:txBody>
        </p:sp>
        <p:sp>
          <p:nvSpPr>
            <p:cNvPr id="9" name="Isosceles Triangle 8"/>
            <p:cNvSpPr/>
            <p:nvPr userDrawn="1"/>
          </p:nvSpPr>
          <p:spPr>
            <a:xfrm flipV="1">
              <a:off x="12407323" y="356985"/>
              <a:ext cx="610177" cy="950822"/>
            </a:xfrm>
            <a:prstGeom prst="triangle">
              <a:avLst>
                <a:gd name="adj" fmla="val 0"/>
              </a:avLst>
            </a:prstGeom>
            <a:solidFill>
              <a:srgbClr val="01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Segoe UI" panose="020B0502040204020203" pitchFamily="34" charset="0"/>
                <a:cs typeface="Segoe UI" panose="020B0502040204020203" pitchFamily="34" charset="0"/>
              </a:endParaRPr>
            </a:p>
          </p:txBody>
        </p:sp>
      </p:grpSp>
      <p:sp>
        <p:nvSpPr>
          <p:cNvPr id="13" name="Slide Number Placeholder 5"/>
          <p:cNvSpPr>
            <a:spLocks noGrp="1"/>
          </p:cNvSpPr>
          <p:nvPr>
            <p:ph type="sldNum" sz="quarter" idx="12"/>
          </p:nvPr>
        </p:nvSpPr>
        <p:spPr>
          <a:xfrm>
            <a:off x="13347699" y="9647645"/>
            <a:ext cx="4114800" cy="414341"/>
          </a:xfrm>
          <a:prstGeom prst="rect">
            <a:avLst/>
          </a:prstGeom>
        </p:spPr>
        <p:txBody>
          <a:bodyPr/>
          <a:lstStyle>
            <a:lvl1pPr>
              <a:defRPr>
                <a:latin typeface="Segoe UI" panose="020B0502040204020203" pitchFamily="34" charset="0"/>
                <a:cs typeface="Segoe UI" panose="020B0502040204020203" pitchFamily="34" charset="0"/>
              </a:defRPr>
            </a:lvl1pPr>
          </a:lstStyle>
          <a:p>
            <a:fld id="{753721B2-1D19-4ED5-AE17-E14D091E2FA5}" type="slidenum">
              <a:rPr lang="en-US" smtClean="0"/>
              <a:t>‹#›</a:t>
            </a:fld>
            <a:endParaRPr lang="en-US">
              <a:cs typeface="Segoe UI" panose="020B0502040204020203" pitchFamily="34"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063" y="135831"/>
            <a:ext cx="1412442" cy="1412442"/>
          </a:xfrm>
          <a:prstGeom prst="rect">
            <a:avLst/>
          </a:prstGeom>
        </p:spPr>
      </p:pic>
      <p:pic>
        <p:nvPicPr>
          <p:cNvPr id="1026" name="Picture 2" descr="VNPT | CAS – Central Authentication Service"/>
          <p:cNvPicPr>
            <a:picLocks noChangeAspect="1" noChangeArrowheads="1"/>
          </p:cNvPicPr>
          <p:nvPr userDrawn="1"/>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4029905" y="-299859"/>
            <a:ext cx="4162425" cy="1772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Point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8" name="テキスト プレースホルダー 11"/>
          <p:cNvSpPr>
            <a:spLocks noGrp="1"/>
          </p:cNvSpPr>
          <p:nvPr>
            <p:ph type="body" sz="quarter" idx="15" hasCustomPrompt="1"/>
          </p:nvPr>
        </p:nvSpPr>
        <p:spPr>
          <a:xfrm>
            <a:off x="8351845" y="2335189"/>
            <a:ext cx="9001781" cy="1260140"/>
          </a:xfrm>
        </p:spPr>
        <p:txBody>
          <a:bodyPr anchor="ctr">
            <a:noAutofit/>
          </a:bodyPr>
          <a:lstStyle>
            <a:lvl1pPr algn="l">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5" name="円/楕円 24"/>
          <p:cNvSpPr/>
          <p:nvPr userDrawn="1"/>
        </p:nvSpPr>
        <p:spPr>
          <a:xfrm>
            <a:off x="7055586" y="2407196"/>
            <a:ext cx="11522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6" name="図プレースホルダー 5"/>
          <p:cNvSpPr>
            <a:spLocks noGrp="1"/>
          </p:cNvSpPr>
          <p:nvPr>
            <p:ph type="pic" sz="quarter" idx="39" hasCustomPrompt="1"/>
          </p:nvPr>
        </p:nvSpPr>
        <p:spPr>
          <a:xfrm>
            <a:off x="7343645" y="2695227"/>
            <a:ext cx="576116" cy="576065"/>
          </a:xfrm>
        </p:spPr>
        <p:txBody>
          <a:bodyPr>
            <a:normAutofit/>
          </a:bodyPr>
          <a:lstStyle>
            <a:lvl1pPr>
              <a:defRPr sz="1100">
                <a:latin typeface="UTM Avo" panose="02040603050506020204" pitchFamily="18" charset="0"/>
              </a:defRPr>
            </a:lvl1pPr>
          </a:lstStyle>
          <a:p>
            <a:r>
              <a:rPr lang="en-US" dirty="0"/>
              <a:t>ICON</a:t>
            </a:r>
          </a:p>
        </p:txBody>
      </p:sp>
      <p:sp>
        <p:nvSpPr>
          <p:cNvPr id="27" name="テキスト プレースホルダー 11"/>
          <p:cNvSpPr>
            <a:spLocks noGrp="1"/>
          </p:cNvSpPr>
          <p:nvPr>
            <p:ph type="body" sz="quarter" idx="40" hasCustomPrompt="1"/>
          </p:nvPr>
        </p:nvSpPr>
        <p:spPr>
          <a:xfrm>
            <a:off x="8351845" y="3775349"/>
            <a:ext cx="9001781" cy="1260140"/>
          </a:xfrm>
        </p:spPr>
        <p:txBody>
          <a:bodyPr anchor="ctr">
            <a:noAutofit/>
          </a:bodyPr>
          <a:lstStyle>
            <a:lvl1pPr algn="l">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8" name="円/楕円 27"/>
          <p:cNvSpPr/>
          <p:nvPr userDrawn="1"/>
        </p:nvSpPr>
        <p:spPr>
          <a:xfrm>
            <a:off x="7055586" y="3847357"/>
            <a:ext cx="11522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29" name="図プレースホルダー 5"/>
          <p:cNvSpPr>
            <a:spLocks noGrp="1"/>
          </p:cNvSpPr>
          <p:nvPr>
            <p:ph type="pic" sz="quarter" idx="41" hasCustomPrompt="1"/>
          </p:nvPr>
        </p:nvSpPr>
        <p:spPr>
          <a:xfrm>
            <a:off x="7343645" y="4135390"/>
            <a:ext cx="576116" cy="576065"/>
          </a:xfrm>
        </p:spPr>
        <p:txBody>
          <a:bodyPr>
            <a:normAutofit/>
          </a:bodyPr>
          <a:lstStyle>
            <a:lvl1pPr>
              <a:defRPr sz="1100">
                <a:latin typeface="UTM Avo" panose="02040603050506020204" pitchFamily="18" charset="0"/>
              </a:defRPr>
            </a:lvl1pPr>
          </a:lstStyle>
          <a:p>
            <a:r>
              <a:rPr lang="en-US" dirty="0"/>
              <a:t>ICON</a:t>
            </a:r>
          </a:p>
        </p:txBody>
      </p:sp>
      <p:sp>
        <p:nvSpPr>
          <p:cNvPr id="33" name="テキスト プレースホルダー 11"/>
          <p:cNvSpPr>
            <a:spLocks noGrp="1"/>
          </p:cNvSpPr>
          <p:nvPr>
            <p:ph type="body" sz="quarter" idx="42" hasCustomPrompt="1"/>
          </p:nvPr>
        </p:nvSpPr>
        <p:spPr>
          <a:xfrm>
            <a:off x="8351845" y="5215510"/>
            <a:ext cx="9001781" cy="1260140"/>
          </a:xfrm>
        </p:spPr>
        <p:txBody>
          <a:bodyPr anchor="ctr">
            <a:noAutofit/>
          </a:bodyPr>
          <a:lstStyle>
            <a:lvl1pPr algn="l">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6" name="円/楕円 35"/>
          <p:cNvSpPr/>
          <p:nvPr userDrawn="1"/>
        </p:nvSpPr>
        <p:spPr>
          <a:xfrm>
            <a:off x="7055586" y="5287517"/>
            <a:ext cx="11522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39" name="図プレースホルダー 5"/>
          <p:cNvSpPr>
            <a:spLocks noGrp="1"/>
          </p:cNvSpPr>
          <p:nvPr>
            <p:ph type="pic" sz="quarter" idx="43" hasCustomPrompt="1"/>
          </p:nvPr>
        </p:nvSpPr>
        <p:spPr>
          <a:xfrm>
            <a:off x="7343645" y="5575550"/>
            <a:ext cx="576116" cy="576065"/>
          </a:xfrm>
        </p:spPr>
        <p:txBody>
          <a:bodyPr>
            <a:normAutofit/>
          </a:bodyPr>
          <a:lstStyle>
            <a:lvl1pPr>
              <a:defRPr sz="1100">
                <a:latin typeface="UTM Avo" panose="02040603050506020204" pitchFamily="18" charset="0"/>
              </a:defRPr>
            </a:lvl1pPr>
          </a:lstStyle>
          <a:p>
            <a:r>
              <a:rPr lang="en-US" dirty="0"/>
              <a:t>ICON</a:t>
            </a:r>
          </a:p>
        </p:txBody>
      </p:sp>
      <p:sp>
        <p:nvSpPr>
          <p:cNvPr id="49" name="テキスト プレースホルダー 11"/>
          <p:cNvSpPr>
            <a:spLocks noGrp="1"/>
          </p:cNvSpPr>
          <p:nvPr>
            <p:ph type="body" sz="quarter" idx="44" hasCustomPrompt="1"/>
          </p:nvPr>
        </p:nvSpPr>
        <p:spPr>
          <a:xfrm>
            <a:off x="8351845" y="6655669"/>
            <a:ext cx="9001781" cy="1260140"/>
          </a:xfrm>
        </p:spPr>
        <p:txBody>
          <a:bodyPr anchor="ctr">
            <a:noAutofit/>
          </a:bodyPr>
          <a:lstStyle>
            <a:lvl1pPr algn="l">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50" name="円/楕円 49"/>
          <p:cNvSpPr/>
          <p:nvPr userDrawn="1"/>
        </p:nvSpPr>
        <p:spPr>
          <a:xfrm>
            <a:off x="7055586" y="6727678"/>
            <a:ext cx="11522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51" name="図プレースホルダー 5"/>
          <p:cNvSpPr>
            <a:spLocks noGrp="1"/>
          </p:cNvSpPr>
          <p:nvPr>
            <p:ph type="pic" sz="quarter" idx="45" hasCustomPrompt="1"/>
          </p:nvPr>
        </p:nvSpPr>
        <p:spPr>
          <a:xfrm>
            <a:off x="7343645" y="7015709"/>
            <a:ext cx="576116" cy="576065"/>
          </a:xfrm>
        </p:spPr>
        <p:txBody>
          <a:bodyPr>
            <a:normAutofit/>
          </a:bodyPr>
          <a:lstStyle>
            <a:lvl1pPr>
              <a:defRPr sz="1100">
                <a:latin typeface="UTM Avo" panose="02040603050506020204" pitchFamily="18" charset="0"/>
              </a:defRPr>
            </a:lvl1pPr>
          </a:lstStyle>
          <a:p>
            <a:r>
              <a:rPr lang="en-US" dirty="0"/>
              <a:t>ICON</a:t>
            </a:r>
          </a:p>
        </p:txBody>
      </p:sp>
      <p:sp>
        <p:nvSpPr>
          <p:cNvPr id="52" name="テキスト プレースホルダー 11"/>
          <p:cNvSpPr>
            <a:spLocks noGrp="1"/>
          </p:cNvSpPr>
          <p:nvPr>
            <p:ph type="body" sz="quarter" idx="46" hasCustomPrompt="1"/>
          </p:nvPr>
        </p:nvSpPr>
        <p:spPr>
          <a:xfrm>
            <a:off x="8351845" y="8095829"/>
            <a:ext cx="9001781" cy="1260140"/>
          </a:xfrm>
        </p:spPr>
        <p:txBody>
          <a:bodyPr anchor="ctr">
            <a:noAutofit/>
          </a:bodyPr>
          <a:lstStyle>
            <a:lvl1pPr algn="l">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53" name="円/楕円 52"/>
          <p:cNvSpPr/>
          <p:nvPr userDrawn="1"/>
        </p:nvSpPr>
        <p:spPr>
          <a:xfrm>
            <a:off x="7055586" y="8167837"/>
            <a:ext cx="11522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54" name="図プレースホルダー 5"/>
          <p:cNvSpPr>
            <a:spLocks noGrp="1"/>
          </p:cNvSpPr>
          <p:nvPr>
            <p:ph type="pic" sz="quarter" idx="47" hasCustomPrompt="1"/>
          </p:nvPr>
        </p:nvSpPr>
        <p:spPr>
          <a:xfrm>
            <a:off x="7343645" y="8455870"/>
            <a:ext cx="576116" cy="576065"/>
          </a:xfrm>
        </p:spPr>
        <p:txBody>
          <a:bodyPr>
            <a:normAutofit/>
          </a:bodyPr>
          <a:lstStyle>
            <a:lvl1pPr>
              <a:defRPr sz="1100">
                <a:latin typeface="UTM Avo" panose="02040603050506020204" pitchFamily="18" charset="0"/>
              </a:defRPr>
            </a:lvl1pPr>
          </a:lstStyle>
          <a:p>
            <a:r>
              <a:rPr lang="en-US" dirty="0"/>
              <a:t>ICON</a:t>
            </a:r>
          </a:p>
        </p:txBody>
      </p:sp>
      <p:sp>
        <p:nvSpPr>
          <p:cNvPr id="55" name="テキスト プレースホルダー 11"/>
          <p:cNvSpPr>
            <a:spLocks noGrp="1"/>
          </p:cNvSpPr>
          <p:nvPr>
            <p:ph type="body" sz="quarter" idx="14" hasCustomPrompt="1"/>
          </p:nvPr>
        </p:nvSpPr>
        <p:spPr>
          <a:xfrm>
            <a:off x="862363" y="2695229"/>
            <a:ext cx="5977184" cy="6120680"/>
          </a:xfrm>
        </p:spPr>
        <p:txBody>
          <a:bodyPr anchor="ctr">
            <a:noAutofit/>
          </a:bodyPr>
          <a:lstStyle>
            <a:lvl1pPr>
              <a:lnSpc>
                <a:spcPts val="6000"/>
              </a:lnSpc>
              <a:defRPr sz="6600">
                <a:solidFill>
                  <a:schemeClr val="bg1"/>
                </a:solidFill>
                <a:latin typeface="UTM Avo" panose="02040603050506020204" pitchFamily="18" charset="0"/>
              </a:defRPr>
            </a:lvl1pPr>
          </a:lstStyle>
          <a:p>
            <a:pPr lvl="0"/>
            <a:r>
              <a:rPr lang="en-US" altLang="ja-JP" dirty="0"/>
              <a:t>Text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0"/>
                                  </p:stCondLst>
                                  <p:iterate type="wd">
                                    <p:tmPct val="10000"/>
                                  </p:iterate>
                                  <p:childTnLst>
                                    <p:set>
                                      <p:cBhvr>
                                        <p:cTn id="10" dur="1" fill="hold">
                                          <p:stCondLst>
                                            <p:cond delay="0"/>
                                          </p:stCondLst>
                                        </p:cTn>
                                        <p:tgtEl>
                                          <p:spTgt spid="55">
                                            <p:txEl>
                                              <p:pRg st="0" end="0"/>
                                            </p:txEl>
                                          </p:spTgt>
                                        </p:tgtEl>
                                        <p:attrNameLst>
                                          <p:attrName>style.visibility</p:attrName>
                                        </p:attrNameLst>
                                      </p:cBhvr>
                                      <p:to>
                                        <p:strVal val="visible"/>
                                      </p:to>
                                    </p:set>
                                    <p:anim calcmode="lin" valueType="num">
                                      <p:cBhvr additive="base">
                                        <p:cTn id="11"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399"/>
                            </p:stCondLst>
                            <p:childTnLst>
                              <p:par>
                                <p:cTn id="14" presetID="53" presetClass="entr" presetSubtype="16"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2" presetClass="entr" presetSubtype="2" decel="100000"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additive="base">
                                        <p:cTn id="26"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1899"/>
                            </p:stCondLst>
                            <p:childTnLst>
                              <p:par>
                                <p:cTn id="29" presetID="53" presetClass="entr" presetSubtype="16" fill="hold" grpId="0" nodeType="after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2" presetClass="entr" presetSubtype="2" decel="100000" fill="hold" grpId="0" nodeType="withEffect">
                                  <p:stCondLst>
                                    <p:cond delay="250"/>
                                  </p:stCondLst>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additive="base">
                                        <p:cTn id="41"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649"/>
                            </p:stCondLst>
                            <p:childTnLst>
                              <p:par>
                                <p:cTn id="44" presetID="53" presetClass="entr" presetSubtype="16" fill="hold" grpId="0" nodeType="afterEffect">
                                  <p:stCondLst>
                                    <p:cond delay="25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53" presetClass="entr" presetSubtype="16" fill="hold" grpId="0" nodeType="withEffect">
                                  <p:stCondLst>
                                    <p:cond delay="250"/>
                                  </p:stCondLst>
                                  <p:childTnLst>
                                    <p:set>
                                      <p:cBhvr>
                                        <p:cTn id="50" dur="1" fill="hold">
                                          <p:stCondLst>
                                            <p:cond delay="0"/>
                                          </p:stCondLst>
                                        </p:cTn>
                                        <p:tgtEl>
                                          <p:spTgt spid="39"/>
                                        </p:tgtEl>
                                        <p:attrNameLst>
                                          <p:attrName>style.visibility</p:attrName>
                                        </p:attrNameLst>
                                      </p:cBhvr>
                                      <p:to>
                                        <p:strVal val="visible"/>
                                      </p:to>
                                    </p:set>
                                    <p:anim calcmode="lin" valueType="num">
                                      <p:cBhvr>
                                        <p:cTn id="51" dur="500" fill="hold"/>
                                        <p:tgtEl>
                                          <p:spTgt spid="39"/>
                                        </p:tgtEl>
                                        <p:attrNameLst>
                                          <p:attrName>ppt_w</p:attrName>
                                        </p:attrNameLst>
                                      </p:cBhvr>
                                      <p:tavLst>
                                        <p:tav tm="0">
                                          <p:val>
                                            <p:fltVal val="0"/>
                                          </p:val>
                                        </p:tav>
                                        <p:tav tm="100000">
                                          <p:val>
                                            <p:strVal val="#ppt_w"/>
                                          </p:val>
                                        </p:tav>
                                      </p:tavLst>
                                    </p:anim>
                                    <p:anim calcmode="lin" valueType="num">
                                      <p:cBhvr>
                                        <p:cTn id="52" dur="500" fill="hold"/>
                                        <p:tgtEl>
                                          <p:spTgt spid="39"/>
                                        </p:tgtEl>
                                        <p:attrNameLst>
                                          <p:attrName>ppt_h</p:attrName>
                                        </p:attrNameLst>
                                      </p:cBhvr>
                                      <p:tavLst>
                                        <p:tav tm="0">
                                          <p:val>
                                            <p:fltVal val="0"/>
                                          </p:val>
                                        </p:tav>
                                        <p:tav tm="100000">
                                          <p:val>
                                            <p:strVal val="#ppt_h"/>
                                          </p:val>
                                        </p:tav>
                                      </p:tavLst>
                                    </p:anim>
                                    <p:animEffect transition="in" filter="fade">
                                      <p:cBhvr>
                                        <p:cTn id="53" dur="500"/>
                                        <p:tgtEl>
                                          <p:spTgt spid="39"/>
                                        </p:tgtEl>
                                      </p:cBhvr>
                                    </p:animEffect>
                                  </p:childTnLst>
                                </p:cTn>
                              </p:par>
                              <p:par>
                                <p:cTn id="54" presetID="2" presetClass="entr" presetSubtype="2" decel="100000" fill="hold" grpId="0" nodeType="withEffect">
                                  <p:stCondLst>
                                    <p:cond delay="250"/>
                                  </p:stCondLst>
                                  <p:childTnLst>
                                    <p:set>
                                      <p:cBhvr>
                                        <p:cTn id="55" dur="1" fill="hold">
                                          <p:stCondLst>
                                            <p:cond delay="0"/>
                                          </p:stCondLst>
                                        </p:cTn>
                                        <p:tgtEl>
                                          <p:spTgt spid="33">
                                            <p:txEl>
                                              <p:pRg st="0" end="0"/>
                                            </p:txEl>
                                          </p:spTgt>
                                        </p:tgtEl>
                                        <p:attrNameLst>
                                          <p:attrName>style.visibility</p:attrName>
                                        </p:attrNameLst>
                                      </p:cBhvr>
                                      <p:to>
                                        <p:strVal val="visible"/>
                                      </p:to>
                                    </p:set>
                                    <p:anim calcmode="lin" valueType="num">
                                      <p:cBhvr additive="base">
                                        <p:cTn id="56"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58" fill="hold">
                            <p:stCondLst>
                              <p:cond delay="3399"/>
                            </p:stCondLst>
                            <p:childTnLst>
                              <p:par>
                                <p:cTn id="59" presetID="53" presetClass="entr" presetSubtype="16" fill="hold" grpId="0" nodeType="afterEffect">
                                  <p:stCondLst>
                                    <p:cond delay="25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Effect transition="in" filter="fade">
                                      <p:cBhvr>
                                        <p:cTn id="63" dur="500"/>
                                        <p:tgtEl>
                                          <p:spTgt spid="50"/>
                                        </p:tgtEl>
                                      </p:cBhvr>
                                    </p:animEffect>
                                  </p:childTnLst>
                                </p:cTn>
                              </p:par>
                              <p:par>
                                <p:cTn id="64" presetID="53" presetClass="entr" presetSubtype="16" fill="hold" grpId="0" nodeType="withEffect">
                                  <p:stCondLst>
                                    <p:cond delay="250"/>
                                  </p:stCondLst>
                                  <p:childTnLst>
                                    <p:set>
                                      <p:cBhvr>
                                        <p:cTn id="65" dur="1" fill="hold">
                                          <p:stCondLst>
                                            <p:cond delay="0"/>
                                          </p:stCondLst>
                                        </p:cTn>
                                        <p:tgtEl>
                                          <p:spTgt spid="51"/>
                                        </p:tgtEl>
                                        <p:attrNameLst>
                                          <p:attrName>style.visibility</p:attrName>
                                        </p:attrNameLst>
                                      </p:cBhvr>
                                      <p:to>
                                        <p:strVal val="visible"/>
                                      </p:to>
                                    </p:set>
                                    <p:anim calcmode="lin" valueType="num">
                                      <p:cBhvr>
                                        <p:cTn id="66" dur="500" fill="hold"/>
                                        <p:tgtEl>
                                          <p:spTgt spid="51"/>
                                        </p:tgtEl>
                                        <p:attrNameLst>
                                          <p:attrName>ppt_w</p:attrName>
                                        </p:attrNameLst>
                                      </p:cBhvr>
                                      <p:tavLst>
                                        <p:tav tm="0">
                                          <p:val>
                                            <p:fltVal val="0"/>
                                          </p:val>
                                        </p:tav>
                                        <p:tav tm="100000">
                                          <p:val>
                                            <p:strVal val="#ppt_w"/>
                                          </p:val>
                                        </p:tav>
                                      </p:tavLst>
                                    </p:anim>
                                    <p:anim calcmode="lin" valueType="num">
                                      <p:cBhvr>
                                        <p:cTn id="67" dur="500" fill="hold"/>
                                        <p:tgtEl>
                                          <p:spTgt spid="51"/>
                                        </p:tgtEl>
                                        <p:attrNameLst>
                                          <p:attrName>ppt_h</p:attrName>
                                        </p:attrNameLst>
                                      </p:cBhvr>
                                      <p:tavLst>
                                        <p:tav tm="0">
                                          <p:val>
                                            <p:fltVal val="0"/>
                                          </p:val>
                                        </p:tav>
                                        <p:tav tm="100000">
                                          <p:val>
                                            <p:strVal val="#ppt_h"/>
                                          </p:val>
                                        </p:tav>
                                      </p:tavLst>
                                    </p:anim>
                                    <p:animEffect transition="in" filter="fade">
                                      <p:cBhvr>
                                        <p:cTn id="68" dur="500"/>
                                        <p:tgtEl>
                                          <p:spTgt spid="51"/>
                                        </p:tgtEl>
                                      </p:cBhvr>
                                    </p:animEffect>
                                  </p:childTnLst>
                                </p:cTn>
                              </p:par>
                              <p:par>
                                <p:cTn id="69" presetID="2" presetClass="entr" presetSubtype="2" decel="100000" fill="hold" grpId="0" nodeType="withEffect">
                                  <p:stCondLst>
                                    <p:cond delay="250"/>
                                  </p:stCondLst>
                                  <p:childTnLst>
                                    <p:set>
                                      <p:cBhvr>
                                        <p:cTn id="70" dur="1" fill="hold">
                                          <p:stCondLst>
                                            <p:cond delay="0"/>
                                          </p:stCondLst>
                                        </p:cTn>
                                        <p:tgtEl>
                                          <p:spTgt spid="49">
                                            <p:txEl>
                                              <p:pRg st="0" end="0"/>
                                            </p:txEl>
                                          </p:spTgt>
                                        </p:tgtEl>
                                        <p:attrNameLst>
                                          <p:attrName>style.visibility</p:attrName>
                                        </p:attrNameLst>
                                      </p:cBhvr>
                                      <p:to>
                                        <p:strVal val="visible"/>
                                      </p:to>
                                    </p:set>
                                    <p:anim calcmode="lin" valueType="num">
                                      <p:cBhvr additive="base">
                                        <p:cTn id="71"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4149"/>
                            </p:stCondLst>
                            <p:childTnLst>
                              <p:par>
                                <p:cTn id="74" presetID="53" presetClass="entr" presetSubtype="16" fill="hold" grpId="0" nodeType="afterEffect">
                                  <p:stCondLst>
                                    <p:cond delay="250"/>
                                  </p:stCondLst>
                                  <p:childTnLst>
                                    <p:set>
                                      <p:cBhvr>
                                        <p:cTn id="75" dur="1" fill="hold">
                                          <p:stCondLst>
                                            <p:cond delay="0"/>
                                          </p:stCondLst>
                                        </p:cTn>
                                        <p:tgtEl>
                                          <p:spTgt spid="53"/>
                                        </p:tgtEl>
                                        <p:attrNameLst>
                                          <p:attrName>style.visibility</p:attrName>
                                        </p:attrNameLst>
                                      </p:cBhvr>
                                      <p:to>
                                        <p:strVal val="visible"/>
                                      </p:to>
                                    </p:set>
                                    <p:anim calcmode="lin" valueType="num">
                                      <p:cBhvr>
                                        <p:cTn id="76" dur="500" fill="hold"/>
                                        <p:tgtEl>
                                          <p:spTgt spid="53"/>
                                        </p:tgtEl>
                                        <p:attrNameLst>
                                          <p:attrName>ppt_w</p:attrName>
                                        </p:attrNameLst>
                                      </p:cBhvr>
                                      <p:tavLst>
                                        <p:tav tm="0">
                                          <p:val>
                                            <p:fltVal val="0"/>
                                          </p:val>
                                        </p:tav>
                                        <p:tav tm="100000">
                                          <p:val>
                                            <p:strVal val="#ppt_w"/>
                                          </p:val>
                                        </p:tav>
                                      </p:tavLst>
                                    </p:anim>
                                    <p:anim calcmode="lin" valueType="num">
                                      <p:cBhvr>
                                        <p:cTn id="77" dur="500" fill="hold"/>
                                        <p:tgtEl>
                                          <p:spTgt spid="53"/>
                                        </p:tgtEl>
                                        <p:attrNameLst>
                                          <p:attrName>ppt_h</p:attrName>
                                        </p:attrNameLst>
                                      </p:cBhvr>
                                      <p:tavLst>
                                        <p:tav tm="0">
                                          <p:val>
                                            <p:fltVal val="0"/>
                                          </p:val>
                                        </p:tav>
                                        <p:tav tm="100000">
                                          <p:val>
                                            <p:strVal val="#ppt_h"/>
                                          </p:val>
                                        </p:tav>
                                      </p:tavLst>
                                    </p:anim>
                                    <p:animEffect transition="in" filter="fade">
                                      <p:cBhvr>
                                        <p:cTn id="78" dur="500"/>
                                        <p:tgtEl>
                                          <p:spTgt spid="53"/>
                                        </p:tgtEl>
                                      </p:cBhvr>
                                    </p:animEffect>
                                  </p:childTnLst>
                                </p:cTn>
                              </p:par>
                              <p:par>
                                <p:cTn id="79" presetID="53" presetClass="entr" presetSubtype="16" fill="hold" grpId="0" nodeType="withEffect">
                                  <p:stCondLst>
                                    <p:cond delay="250"/>
                                  </p:stCondLst>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ppt_w</p:attrName>
                                        </p:attrNameLst>
                                      </p:cBhvr>
                                      <p:tavLst>
                                        <p:tav tm="0">
                                          <p:val>
                                            <p:fltVal val="0"/>
                                          </p:val>
                                        </p:tav>
                                        <p:tav tm="100000">
                                          <p:val>
                                            <p:strVal val="#ppt_w"/>
                                          </p:val>
                                        </p:tav>
                                      </p:tavLst>
                                    </p:anim>
                                    <p:anim calcmode="lin" valueType="num">
                                      <p:cBhvr>
                                        <p:cTn id="82" dur="500" fill="hold"/>
                                        <p:tgtEl>
                                          <p:spTgt spid="54"/>
                                        </p:tgtEl>
                                        <p:attrNameLst>
                                          <p:attrName>ppt_h</p:attrName>
                                        </p:attrNameLst>
                                      </p:cBhvr>
                                      <p:tavLst>
                                        <p:tav tm="0">
                                          <p:val>
                                            <p:fltVal val="0"/>
                                          </p:val>
                                        </p:tav>
                                        <p:tav tm="100000">
                                          <p:val>
                                            <p:strVal val="#ppt_h"/>
                                          </p:val>
                                        </p:tav>
                                      </p:tavLst>
                                    </p:anim>
                                    <p:animEffect transition="in" filter="fade">
                                      <p:cBhvr>
                                        <p:cTn id="83" dur="500"/>
                                        <p:tgtEl>
                                          <p:spTgt spid="54"/>
                                        </p:tgtEl>
                                      </p:cBhvr>
                                    </p:animEffect>
                                  </p:childTnLst>
                                </p:cTn>
                              </p:par>
                              <p:par>
                                <p:cTn id="84" presetID="2" presetClass="entr" presetSubtype="2" decel="100000" fill="hold" grpId="0" nodeType="withEffect">
                                  <p:stCondLst>
                                    <p:cond delay="250"/>
                                  </p:stCondLst>
                                  <p:childTnLst>
                                    <p:set>
                                      <p:cBhvr>
                                        <p:cTn id="85" dur="1" fill="hold">
                                          <p:stCondLst>
                                            <p:cond delay="0"/>
                                          </p:stCondLst>
                                        </p:cTn>
                                        <p:tgtEl>
                                          <p:spTgt spid="52">
                                            <p:txEl>
                                              <p:pRg st="0" end="0"/>
                                            </p:txEl>
                                          </p:spTgt>
                                        </p:tgtEl>
                                        <p:attrNameLst>
                                          <p:attrName>style.visibility</p:attrName>
                                        </p:attrNameLst>
                                      </p:cBhvr>
                                      <p:to>
                                        <p:strVal val="visible"/>
                                      </p:to>
                                    </p:set>
                                    <p:anim calcmode="lin" valueType="num">
                                      <p:cBhvr additive="base">
                                        <p:cTn id="86"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2" presetClass="entr" presetSubtype="2"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5" grpId="0" animBg="1"/>
      <p:bldP spid="26" grpId="0"/>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animBg="1"/>
      <p:bldP spid="29" grpId="0"/>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6" grpId="0" animBg="1"/>
      <p:bldP spid="39" grpId="0"/>
      <p:bldP spid="49" grpId="0" build="p">
        <p:tmplLst>
          <p:tmpl lvl="1">
            <p:tnLst>
              <p:par>
                <p:cTn presetID="2" presetClass="entr" presetSubtype="2" decel="10000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0" grpId="0" animBg="1"/>
      <p:bldP spid="51" grpId="0"/>
      <p:bldP spid="52" grpId="0" build="p">
        <p:tmplLst>
          <p:tmpl lvl="1">
            <p:tnLst>
              <p:par>
                <p:cTn presetID="2" presetClass="entr" presetSubtype="2" decel="10000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animBg="1"/>
      <p:bldP spid="54" grpId="0"/>
      <p:bldP spid="55"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11233586"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sz="2000"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円/楕円 7"/>
          <p:cNvSpPr/>
          <p:nvPr userDrawn="1"/>
        </p:nvSpPr>
        <p:spPr>
          <a:xfrm>
            <a:off x="3923108" y="3960335"/>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r>
              <a:rPr lang="en-US" sz="1800" dirty="0">
                <a:latin typeface="UTM Avo" panose="02040603050506020204" pitchFamily="18" charset="0"/>
              </a:rPr>
              <a:t>AVR</a:t>
            </a:r>
          </a:p>
        </p:txBody>
      </p:sp>
      <p:sp>
        <p:nvSpPr>
          <p:cNvPr id="12" name="テキスト プレースホルダー 7"/>
          <p:cNvSpPr>
            <a:spLocks noGrp="1"/>
          </p:cNvSpPr>
          <p:nvPr>
            <p:ph type="body" sz="quarter" idx="28" hasCustomPrompt="1"/>
          </p:nvPr>
        </p:nvSpPr>
        <p:spPr>
          <a:xfrm>
            <a:off x="1330595" y="3960335"/>
            <a:ext cx="1260110" cy="126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baseline="0">
                <a:solidFill>
                  <a:schemeClr val="bg2"/>
                </a:solidFill>
                <a:latin typeface="UTM Avo" panose="02040603050506020204" pitchFamily="18" charset="0"/>
              </a:defRPr>
            </a:lvl1pPr>
          </a:lstStyle>
          <a:p>
            <a:pPr lvl="0"/>
            <a:r>
              <a:rPr lang="en-US" dirty="0"/>
              <a:t>Mở đầu</a:t>
            </a:r>
          </a:p>
        </p:txBody>
      </p:sp>
      <p:cxnSp>
        <p:nvCxnSpPr>
          <p:cNvPr id="14" name="直線コネクタ 13"/>
          <p:cNvCxnSpPr>
            <a:stCxn id="12" idx="6"/>
            <a:endCxn id="8" idx="2"/>
          </p:cNvCxnSpPr>
          <p:nvPr userDrawn="1"/>
        </p:nvCxnSpPr>
        <p:spPr>
          <a:xfrm>
            <a:off x="2590705" y="4590335"/>
            <a:ext cx="1332404" cy="7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6"/>
            <a:endCxn id="21" idx="2"/>
          </p:cNvCxnSpPr>
          <p:nvPr userDrawn="1"/>
        </p:nvCxnSpPr>
        <p:spPr>
          <a:xfrm flipV="1">
            <a:off x="5183355" y="4590335"/>
            <a:ext cx="1335119" cy="7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userDrawn="1"/>
        </p:nvSpPr>
        <p:spPr>
          <a:xfrm>
            <a:off x="6518475" y="3960265"/>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r>
              <a:rPr lang="en-US" sz="1800" b="0" dirty="0">
                <a:latin typeface="UTM Avo" panose="02040603050506020204" pitchFamily="18" charset="0"/>
              </a:rPr>
              <a:t>Cloud</a:t>
            </a:r>
          </a:p>
        </p:txBody>
      </p:sp>
      <p:cxnSp>
        <p:nvCxnSpPr>
          <p:cNvPr id="24" name="直線コネクタ 23"/>
          <p:cNvCxnSpPr>
            <a:stCxn id="21" idx="6"/>
            <a:endCxn id="25" idx="2"/>
          </p:cNvCxnSpPr>
          <p:nvPr userDrawn="1"/>
        </p:nvCxnSpPr>
        <p:spPr>
          <a:xfrm>
            <a:off x="7778725" y="4590335"/>
            <a:ext cx="136827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5" name="円/楕円 24"/>
          <p:cNvSpPr/>
          <p:nvPr userDrawn="1"/>
        </p:nvSpPr>
        <p:spPr>
          <a:xfrm>
            <a:off x="9146994" y="3960265"/>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r>
              <a:rPr lang="en-US" sz="1800" b="0" dirty="0">
                <a:latin typeface="UTM Avo" panose="02040603050506020204" pitchFamily="18" charset="0"/>
              </a:rPr>
              <a:t>AI</a:t>
            </a:r>
          </a:p>
        </p:txBody>
      </p:sp>
      <p:cxnSp>
        <p:nvCxnSpPr>
          <p:cNvPr id="30" name="直線コネクタ 29"/>
          <p:cNvCxnSpPr>
            <a:stCxn id="25" idx="6"/>
            <a:endCxn id="31" idx="2"/>
          </p:cNvCxnSpPr>
          <p:nvPr userDrawn="1"/>
        </p:nvCxnSpPr>
        <p:spPr>
          <a:xfrm flipV="1">
            <a:off x="10407244" y="4581945"/>
            <a:ext cx="1365416"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1" name="円/楕円 30"/>
          <p:cNvSpPr/>
          <p:nvPr userDrawn="1"/>
        </p:nvSpPr>
        <p:spPr>
          <a:xfrm>
            <a:off x="11772660" y="3951874"/>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r>
              <a:rPr lang="en-US" sz="1800" dirty="0">
                <a:latin typeface="UTM Avo" panose="02040603050506020204" pitchFamily="18" charset="0"/>
              </a:rPr>
              <a:t>VXP</a:t>
            </a:r>
          </a:p>
        </p:txBody>
      </p:sp>
      <p:sp>
        <p:nvSpPr>
          <p:cNvPr id="34" name="円/楕円 33"/>
          <p:cNvSpPr/>
          <p:nvPr userDrawn="1"/>
        </p:nvSpPr>
        <p:spPr>
          <a:xfrm>
            <a:off x="5291378" y="5949016"/>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r>
              <a:rPr lang="en-US" sz="1800" dirty="0">
                <a:latin typeface="UTM Avo" panose="02040603050506020204" pitchFamily="18" charset="0"/>
              </a:rPr>
              <a:t>Big Data</a:t>
            </a:r>
          </a:p>
        </p:txBody>
      </p:sp>
      <p:cxnSp>
        <p:nvCxnSpPr>
          <p:cNvPr id="36" name="直線コネクタ 35"/>
          <p:cNvCxnSpPr>
            <a:stCxn id="34" idx="6"/>
            <a:endCxn id="37" idx="2"/>
          </p:cNvCxnSpPr>
          <p:nvPr userDrawn="1"/>
        </p:nvCxnSpPr>
        <p:spPr>
          <a:xfrm flipV="1">
            <a:off x="6551627" y="6579016"/>
            <a:ext cx="1335119" cy="7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7" name="円/楕円 36"/>
          <p:cNvSpPr/>
          <p:nvPr userDrawn="1"/>
        </p:nvSpPr>
        <p:spPr>
          <a:xfrm>
            <a:off x="7886745" y="5948947"/>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r>
              <a:rPr lang="en-US" sz="1800" dirty="0">
                <a:latin typeface="UTM Avo" panose="02040603050506020204" pitchFamily="18" charset="0"/>
              </a:rPr>
              <a:t>Blockchain</a:t>
            </a:r>
          </a:p>
        </p:txBody>
      </p:sp>
      <p:cxnSp>
        <p:nvCxnSpPr>
          <p:cNvPr id="39" name="直線コネクタ 38"/>
          <p:cNvCxnSpPr>
            <a:stCxn id="37" idx="6"/>
            <a:endCxn id="40" idx="2"/>
          </p:cNvCxnSpPr>
          <p:nvPr userDrawn="1"/>
        </p:nvCxnSpPr>
        <p:spPr>
          <a:xfrm>
            <a:off x="9146995" y="6579015"/>
            <a:ext cx="136827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0" name="円/楕円 39"/>
          <p:cNvSpPr/>
          <p:nvPr userDrawn="1"/>
        </p:nvSpPr>
        <p:spPr>
          <a:xfrm>
            <a:off x="10515266" y="5948947"/>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r>
              <a:rPr lang="en-US" sz="1800" dirty="0">
                <a:latin typeface="UTM Avo" panose="02040603050506020204" pitchFamily="18" charset="0"/>
              </a:rPr>
              <a:t>IoT</a:t>
            </a:r>
          </a:p>
        </p:txBody>
      </p:sp>
      <p:cxnSp>
        <p:nvCxnSpPr>
          <p:cNvPr id="42" name="直線コネクタ 41"/>
          <p:cNvCxnSpPr>
            <a:stCxn id="40" idx="6"/>
            <a:endCxn id="43" idx="2"/>
          </p:cNvCxnSpPr>
          <p:nvPr userDrawn="1"/>
        </p:nvCxnSpPr>
        <p:spPr>
          <a:xfrm flipV="1">
            <a:off x="11775515" y="6570626"/>
            <a:ext cx="1365416"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p:cNvSpPr/>
          <p:nvPr userDrawn="1"/>
        </p:nvSpPr>
        <p:spPr>
          <a:xfrm>
            <a:off x="13140932" y="5940556"/>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r>
              <a:rPr lang="en-US" sz="1400" dirty="0">
                <a:latin typeface="UTM Avo" panose="02040603050506020204" pitchFamily="18" charset="0"/>
              </a:rPr>
              <a:t>Cyber</a:t>
            </a:r>
            <a:r>
              <a:rPr lang="en-US" sz="1400" baseline="0" dirty="0">
                <a:latin typeface="UTM Avo" panose="02040603050506020204" pitchFamily="18" charset="0"/>
              </a:rPr>
              <a:t> Security</a:t>
            </a:r>
            <a:endParaRPr lang="en-US" sz="1400" dirty="0">
              <a:latin typeface="UTM Avo" panose="02040603050506020204" pitchFamily="18" charset="0"/>
            </a:endParaRPr>
          </a:p>
        </p:txBody>
      </p:sp>
      <p:sp>
        <p:nvSpPr>
          <p:cNvPr id="45" name="テキスト プレースホルダー 7"/>
          <p:cNvSpPr>
            <a:spLocks noGrp="1"/>
          </p:cNvSpPr>
          <p:nvPr>
            <p:ph type="body" sz="quarter" idx="53" hasCustomPrompt="1"/>
          </p:nvPr>
        </p:nvSpPr>
        <p:spPr>
          <a:xfrm>
            <a:off x="15733444" y="5940553"/>
            <a:ext cx="1260110" cy="126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baseline="0">
                <a:solidFill>
                  <a:schemeClr val="bg2"/>
                </a:solidFill>
                <a:latin typeface="UTM Avo" panose="02040603050506020204" pitchFamily="18" charset="0"/>
              </a:defRPr>
            </a:lvl1pPr>
          </a:lstStyle>
          <a:p>
            <a:pPr lvl="0"/>
            <a:r>
              <a:rPr lang="en-US" dirty="0"/>
              <a:t>Kết luận</a:t>
            </a:r>
          </a:p>
        </p:txBody>
      </p:sp>
      <p:cxnSp>
        <p:nvCxnSpPr>
          <p:cNvPr id="46" name="直線コネクタ 45"/>
          <p:cNvCxnSpPr>
            <a:stCxn id="43" idx="6"/>
            <a:endCxn id="45" idx="2"/>
          </p:cNvCxnSpPr>
          <p:nvPr userDrawn="1"/>
        </p:nvCxnSpPr>
        <p:spPr>
          <a:xfrm flipV="1">
            <a:off x="14401181" y="6570554"/>
            <a:ext cx="1332264" cy="7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1" idx="6"/>
          </p:cNvCxnSpPr>
          <p:nvPr userDrawn="1"/>
        </p:nvCxnSpPr>
        <p:spPr>
          <a:xfrm>
            <a:off x="13032911" y="4581945"/>
            <a:ext cx="215903" cy="998571"/>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a:off x="3409725" y="2556179"/>
            <a:ext cx="2277591" cy="1301111"/>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68" name="二等辺三角形 6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71" name="テキスト プレースホルダー 70"/>
          <p:cNvSpPr>
            <a:spLocks noGrp="1"/>
          </p:cNvSpPr>
          <p:nvPr>
            <p:ph type="body" sz="quarter" idx="54" hasCustomPrompt="1"/>
          </p:nvPr>
        </p:nvSpPr>
        <p:spPr>
          <a:xfrm>
            <a:off x="3526889" y="2675042"/>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72" name="グループ化 71"/>
          <p:cNvGrpSpPr/>
          <p:nvPr userDrawn="1"/>
        </p:nvGrpSpPr>
        <p:grpSpPr>
          <a:xfrm>
            <a:off x="6009804" y="2556179"/>
            <a:ext cx="2277591" cy="1301111"/>
            <a:chOff x="3409429" y="2695228"/>
            <a:chExt cx="2277393" cy="1301110"/>
          </a:xfrm>
        </p:grpSpPr>
        <p:sp>
          <p:nvSpPr>
            <p:cNvPr id="73" name="正方形/長方形 7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74" name="二等辺三角形 7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75" name="テキスト プレースホルダー 70"/>
          <p:cNvSpPr>
            <a:spLocks noGrp="1"/>
          </p:cNvSpPr>
          <p:nvPr>
            <p:ph type="body" sz="quarter" idx="55" hasCustomPrompt="1"/>
          </p:nvPr>
        </p:nvSpPr>
        <p:spPr>
          <a:xfrm>
            <a:off x="6126966" y="2675042"/>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76" name="グループ化 75"/>
          <p:cNvGrpSpPr/>
          <p:nvPr userDrawn="1"/>
        </p:nvGrpSpPr>
        <p:grpSpPr>
          <a:xfrm>
            <a:off x="8651757" y="2551213"/>
            <a:ext cx="2277591" cy="1301111"/>
            <a:chOff x="3409429" y="2695228"/>
            <a:chExt cx="2277393" cy="1301110"/>
          </a:xfrm>
        </p:grpSpPr>
        <p:sp>
          <p:nvSpPr>
            <p:cNvPr id="77" name="正方形/長方形 7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78" name="二等辺三角形 7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79" name="テキスト プレースホルダー 70"/>
          <p:cNvSpPr>
            <a:spLocks noGrp="1"/>
          </p:cNvSpPr>
          <p:nvPr>
            <p:ph type="body" sz="quarter" idx="56" hasCustomPrompt="1"/>
          </p:nvPr>
        </p:nvSpPr>
        <p:spPr>
          <a:xfrm>
            <a:off x="8768919" y="2670077"/>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80" name="グループ化 79"/>
          <p:cNvGrpSpPr/>
          <p:nvPr userDrawn="1"/>
        </p:nvGrpSpPr>
        <p:grpSpPr>
          <a:xfrm>
            <a:off x="11277423" y="2551213"/>
            <a:ext cx="2277591" cy="1301111"/>
            <a:chOff x="3409429" y="2695228"/>
            <a:chExt cx="2277393" cy="1301110"/>
          </a:xfrm>
        </p:grpSpPr>
        <p:sp>
          <p:nvSpPr>
            <p:cNvPr id="81" name="正方形/長方形 8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82" name="二等辺三角形 8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83" name="テキスト プレースホルダー 70"/>
          <p:cNvSpPr>
            <a:spLocks noGrp="1"/>
          </p:cNvSpPr>
          <p:nvPr>
            <p:ph type="body" sz="quarter" idx="57" hasCustomPrompt="1"/>
          </p:nvPr>
        </p:nvSpPr>
        <p:spPr>
          <a:xfrm>
            <a:off x="11394585" y="2670077"/>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84" name="グループ化 83"/>
          <p:cNvGrpSpPr/>
          <p:nvPr userDrawn="1"/>
        </p:nvGrpSpPr>
        <p:grpSpPr>
          <a:xfrm rot="10800000">
            <a:off x="4782707" y="7385681"/>
            <a:ext cx="2277591" cy="1301111"/>
            <a:chOff x="3409429" y="2695228"/>
            <a:chExt cx="2277393" cy="1301110"/>
          </a:xfrm>
        </p:grpSpPr>
        <p:sp>
          <p:nvSpPr>
            <p:cNvPr id="85" name="正方形/長方形 8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86" name="二等辺三角形 8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87" name="テキスト プレースホルダー 70"/>
          <p:cNvSpPr>
            <a:spLocks noGrp="1"/>
          </p:cNvSpPr>
          <p:nvPr>
            <p:ph type="body" sz="quarter" idx="58" hasCustomPrompt="1"/>
          </p:nvPr>
        </p:nvSpPr>
        <p:spPr>
          <a:xfrm>
            <a:off x="4899870" y="7787611"/>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88" name="グループ化 87"/>
          <p:cNvGrpSpPr/>
          <p:nvPr userDrawn="1"/>
        </p:nvGrpSpPr>
        <p:grpSpPr>
          <a:xfrm rot="10800000">
            <a:off x="7382784" y="7385681"/>
            <a:ext cx="2277591" cy="1301111"/>
            <a:chOff x="3409429" y="2695228"/>
            <a:chExt cx="2277393" cy="1301110"/>
          </a:xfrm>
        </p:grpSpPr>
        <p:sp>
          <p:nvSpPr>
            <p:cNvPr id="89" name="正方形/長方形 88"/>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0" name="二等辺三角形 89"/>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1" name="テキスト プレースホルダー 70"/>
          <p:cNvSpPr>
            <a:spLocks noGrp="1"/>
          </p:cNvSpPr>
          <p:nvPr>
            <p:ph type="body" sz="quarter" idx="59" hasCustomPrompt="1"/>
          </p:nvPr>
        </p:nvSpPr>
        <p:spPr>
          <a:xfrm>
            <a:off x="7499948" y="7787611"/>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92" name="グループ化 91"/>
          <p:cNvGrpSpPr/>
          <p:nvPr userDrawn="1"/>
        </p:nvGrpSpPr>
        <p:grpSpPr>
          <a:xfrm rot="10800000">
            <a:off x="10024737" y="7380715"/>
            <a:ext cx="2277591" cy="1301111"/>
            <a:chOff x="3409429" y="2695228"/>
            <a:chExt cx="2277393" cy="1301110"/>
          </a:xfrm>
        </p:grpSpPr>
        <p:sp>
          <p:nvSpPr>
            <p:cNvPr id="93" name="正方形/長方形 9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4" name="二等辺三角形 9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5" name="テキスト プレースホルダー 70"/>
          <p:cNvSpPr>
            <a:spLocks noGrp="1"/>
          </p:cNvSpPr>
          <p:nvPr>
            <p:ph type="body" sz="quarter" idx="60" hasCustomPrompt="1"/>
          </p:nvPr>
        </p:nvSpPr>
        <p:spPr>
          <a:xfrm>
            <a:off x="10141901" y="7782644"/>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96" name="グループ化 95"/>
          <p:cNvGrpSpPr/>
          <p:nvPr userDrawn="1"/>
        </p:nvGrpSpPr>
        <p:grpSpPr>
          <a:xfrm rot="10800000">
            <a:off x="12650403" y="7380715"/>
            <a:ext cx="2277591" cy="1301111"/>
            <a:chOff x="3409429" y="2695228"/>
            <a:chExt cx="2277393" cy="1301110"/>
          </a:xfrm>
        </p:grpSpPr>
        <p:sp>
          <p:nvSpPr>
            <p:cNvPr id="97" name="正方形/長方形 9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8" name="二等辺三角形 9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9" name="テキスト プレースホルダー 70"/>
          <p:cNvSpPr>
            <a:spLocks noGrp="1"/>
          </p:cNvSpPr>
          <p:nvPr>
            <p:ph type="body" sz="quarter" idx="61" hasCustomPrompt="1"/>
          </p:nvPr>
        </p:nvSpPr>
        <p:spPr>
          <a:xfrm>
            <a:off x="12767567" y="7782644"/>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cxnSp>
        <p:nvCxnSpPr>
          <p:cNvPr id="102" name="直線コネクタ 101"/>
          <p:cNvCxnSpPr/>
          <p:nvPr userDrawn="1"/>
        </p:nvCxnSpPr>
        <p:spPr>
          <a:xfrm flipH="1">
            <a:off x="4782707" y="5580515"/>
            <a:ext cx="846610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48"/>
          <p:cNvCxnSpPr>
            <a:endCxn id="34" idx="2"/>
          </p:cNvCxnSpPr>
          <p:nvPr userDrawn="1"/>
        </p:nvCxnSpPr>
        <p:spPr>
          <a:xfrm rot="16200000" flipH="1">
            <a:off x="4537758" y="5825464"/>
            <a:ext cx="998571" cy="508673"/>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low 2 with Tex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円/楕円 7"/>
          <p:cNvSpPr/>
          <p:nvPr userDrawn="1"/>
        </p:nvSpPr>
        <p:spPr>
          <a:xfrm>
            <a:off x="3923108" y="3816319"/>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12" name="テキスト プレースホルダー 7"/>
          <p:cNvSpPr>
            <a:spLocks noGrp="1"/>
          </p:cNvSpPr>
          <p:nvPr>
            <p:ph type="body" sz="quarter" idx="28" hasCustomPrompt="1"/>
          </p:nvPr>
        </p:nvSpPr>
        <p:spPr>
          <a:xfrm>
            <a:off x="1330595" y="3816318"/>
            <a:ext cx="1260110" cy="126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cxnSp>
        <p:nvCxnSpPr>
          <p:cNvPr id="14" name="直線コネクタ 13"/>
          <p:cNvCxnSpPr>
            <a:stCxn id="12" idx="6"/>
            <a:endCxn id="8" idx="2"/>
          </p:cNvCxnSpPr>
          <p:nvPr userDrawn="1"/>
        </p:nvCxnSpPr>
        <p:spPr>
          <a:xfrm>
            <a:off x="2590705" y="4446319"/>
            <a:ext cx="1332404" cy="7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6"/>
            <a:endCxn id="21" idx="2"/>
          </p:cNvCxnSpPr>
          <p:nvPr userDrawn="1"/>
        </p:nvCxnSpPr>
        <p:spPr>
          <a:xfrm flipV="1">
            <a:off x="5183355" y="4446319"/>
            <a:ext cx="1335119" cy="7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userDrawn="1"/>
        </p:nvSpPr>
        <p:spPr>
          <a:xfrm>
            <a:off x="6518475" y="3816250"/>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cxnSp>
        <p:nvCxnSpPr>
          <p:cNvPr id="24" name="直線コネクタ 23"/>
          <p:cNvCxnSpPr>
            <a:stCxn id="21" idx="6"/>
            <a:endCxn id="25" idx="2"/>
          </p:cNvCxnSpPr>
          <p:nvPr userDrawn="1"/>
        </p:nvCxnSpPr>
        <p:spPr>
          <a:xfrm>
            <a:off x="7778725" y="4446318"/>
            <a:ext cx="136827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5" name="円/楕円 24"/>
          <p:cNvSpPr/>
          <p:nvPr userDrawn="1"/>
        </p:nvSpPr>
        <p:spPr>
          <a:xfrm>
            <a:off x="9146994" y="3816250"/>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cxnSp>
        <p:nvCxnSpPr>
          <p:cNvPr id="30" name="直線コネクタ 29"/>
          <p:cNvCxnSpPr>
            <a:stCxn id="25" idx="6"/>
            <a:endCxn id="31" idx="2"/>
          </p:cNvCxnSpPr>
          <p:nvPr userDrawn="1"/>
        </p:nvCxnSpPr>
        <p:spPr>
          <a:xfrm flipV="1">
            <a:off x="10407244" y="4437929"/>
            <a:ext cx="1365416"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1" name="円/楕円 30"/>
          <p:cNvSpPr/>
          <p:nvPr userDrawn="1"/>
        </p:nvSpPr>
        <p:spPr>
          <a:xfrm>
            <a:off x="11772660" y="3807859"/>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34" name="円/楕円 33"/>
          <p:cNvSpPr/>
          <p:nvPr userDrawn="1"/>
        </p:nvSpPr>
        <p:spPr>
          <a:xfrm>
            <a:off x="5291378" y="5805001"/>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cxnSp>
        <p:nvCxnSpPr>
          <p:cNvPr id="36" name="直線コネクタ 35"/>
          <p:cNvCxnSpPr>
            <a:stCxn id="34" idx="6"/>
            <a:endCxn id="37" idx="2"/>
          </p:cNvCxnSpPr>
          <p:nvPr userDrawn="1"/>
        </p:nvCxnSpPr>
        <p:spPr>
          <a:xfrm flipV="1">
            <a:off x="6551627" y="6434999"/>
            <a:ext cx="1335119" cy="7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7" name="円/楕円 36"/>
          <p:cNvSpPr/>
          <p:nvPr userDrawn="1"/>
        </p:nvSpPr>
        <p:spPr>
          <a:xfrm>
            <a:off x="7886745" y="5804930"/>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cxnSp>
        <p:nvCxnSpPr>
          <p:cNvPr id="39" name="直線コネクタ 38"/>
          <p:cNvCxnSpPr>
            <a:stCxn id="37" idx="6"/>
            <a:endCxn id="40" idx="2"/>
          </p:cNvCxnSpPr>
          <p:nvPr userDrawn="1"/>
        </p:nvCxnSpPr>
        <p:spPr>
          <a:xfrm>
            <a:off x="9146995" y="6434999"/>
            <a:ext cx="136827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0" name="円/楕円 39"/>
          <p:cNvSpPr/>
          <p:nvPr userDrawn="1"/>
        </p:nvSpPr>
        <p:spPr>
          <a:xfrm>
            <a:off x="10515266" y="5804930"/>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cxnSp>
        <p:nvCxnSpPr>
          <p:cNvPr id="42" name="直線コネクタ 41"/>
          <p:cNvCxnSpPr>
            <a:stCxn id="40" idx="6"/>
            <a:endCxn id="43" idx="2"/>
          </p:cNvCxnSpPr>
          <p:nvPr userDrawn="1"/>
        </p:nvCxnSpPr>
        <p:spPr>
          <a:xfrm flipV="1">
            <a:off x="11775515" y="6426609"/>
            <a:ext cx="1365416"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p:cNvSpPr/>
          <p:nvPr userDrawn="1"/>
        </p:nvSpPr>
        <p:spPr>
          <a:xfrm>
            <a:off x="13140932" y="5796539"/>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cxnSp>
        <p:nvCxnSpPr>
          <p:cNvPr id="46" name="直線コネクタ 45"/>
          <p:cNvCxnSpPr>
            <a:stCxn id="43" idx="6"/>
          </p:cNvCxnSpPr>
          <p:nvPr userDrawn="1"/>
        </p:nvCxnSpPr>
        <p:spPr>
          <a:xfrm>
            <a:off x="14401181" y="6426607"/>
            <a:ext cx="2107244"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1" idx="6"/>
          </p:cNvCxnSpPr>
          <p:nvPr userDrawn="1"/>
        </p:nvCxnSpPr>
        <p:spPr>
          <a:xfrm>
            <a:off x="13032911" y="4437929"/>
            <a:ext cx="215903" cy="998571"/>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a:off x="3409725" y="2412163"/>
            <a:ext cx="2277591" cy="1301111"/>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68" name="二等辺三角形 6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71" name="テキスト プレースホルダー 70"/>
          <p:cNvSpPr>
            <a:spLocks noGrp="1"/>
          </p:cNvSpPr>
          <p:nvPr>
            <p:ph type="body" sz="quarter" idx="54" hasCustomPrompt="1"/>
          </p:nvPr>
        </p:nvSpPr>
        <p:spPr>
          <a:xfrm>
            <a:off x="3526889" y="2531026"/>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72" name="グループ化 71"/>
          <p:cNvGrpSpPr/>
          <p:nvPr userDrawn="1"/>
        </p:nvGrpSpPr>
        <p:grpSpPr>
          <a:xfrm>
            <a:off x="6009804" y="2412163"/>
            <a:ext cx="2277591" cy="1301111"/>
            <a:chOff x="3409429" y="2695228"/>
            <a:chExt cx="2277393" cy="1301110"/>
          </a:xfrm>
        </p:grpSpPr>
        <p:sp>
          <p:nvSpPr>
            <p:cNvPr id="73" name="正方形/長方形 7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74" name="二等辺三角形 7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75" name="テキスト プレースホルダー 70"/>
          <p:cNvSpPr>
            <a:spLocks noGrp="1"/>
          </p:cNvSpPr>
          <p:nvPr>
            <p:ph type="body" sz="quarter" idx="55" hasCustomPrompt="1"/>
          </p:nvPr>
        </p:nvSpPr>
        <p:spPr>
          <a:xfrm>
            <a:off x="6126966" y="2531026"/>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76" name="グループ化 75"/>
          <p:cNvGrpSpPr/>
          <p:nvPr userDrawn="1"/>
        </p:nvGrpSpPr>
        <p:grpSpPr>
          <a:xfrm>
            <a:off x="8651757" y="2407196"/>
            <a:ext cx="2277591" cy="1301111"/>
            <a:chOff x="3409429" y="2695228"/>
            <a:chExt cx="2277393" cy="1301110"/>
          </a:xfrm>
        </p:grpSpPr>
        <p:sp>
          <p:nvSpPr>
            <p:cNvPr id="77" name="正方形/長方形 7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78" name="二等辺三角形 7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79" name="テキスト プレースホルダー 70"/>
          <p:cNvSpPr>
            <a:spLocks noGrp="1"/>
          </p:cNvSpPr>
          <p:nvPr>
            <p:ph type="body" sz="quarter" idx="56" hasCustomPrompt="1"/>
          </p:nvPr>
        </p:nvSpPr>
        <p:spPr>
          <a:xfrm>
            <a:off x="8768919" y="2526061"/>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80" name="グループ化 79"/>
          <p:cNvGrpSpPr/>
          <p:nvPr userDrawn="1"/>
        </p:nvGrpSpPr>
        <p:grpSpPr>
          <a:xfrm>
            <a:off x="11277423" y="2407196"/>
            <a:ext cx="2277591" cy="1301111"/>
            <a:chOff x="3409429" y="2695228"/>
            <a:chExt cx="2277393" cy="1301110"/>
          </a:xfrm>
        </p:grpSpPr>
        <p:sp>
          <p:nvSpPr>
            <p:cNvPr id="81" name="正方形/長方形 8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82" name="二等辺三角形 8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83" name="テキスト プレースホルダー 70"/>
          <p:cNvSpPr>
            <a:spLocks noGrp="1"/>
          </p:cNvSpPr>
          <p:nvPr>
            <p:ph type="body" sz="quarter" idx="57" hasCustomPrompt="1"/>
          </p:nvPr>
        </p:nvSpPr>
        <p:spPr>
          <a:xfrm>
            <a:off x="11394585" y="2526061"/>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84" name="グループ化 83"/>
          <p:cNvGrpSpPr/>
          <p:nvPr userDrawn="1"/>
        </p:nvGrpSpPr>
        <p:grpSpPr>
          <a:xfrm rot="10800000">
            <a:off x="4782705" y="7241665"/>
            <a:ext cx="2277591" cy="1506992"/>
            <a:chOff x="3409429" y="2695228"/>
            <a:chExt cx="2277393" cy="1301110"/>
          </a:xfrm>
        </p:grpSpPr>
        <p:sp>
          <p:nvSpPr>
            <p:cNvPr id="85" name="正方形/長方形 8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86" name="二等辺三角形 8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87" name="テキスト プレースホルダー 70"/>
          <p:cNvSpPr>
            <a:spLocks noGrp="1"/>
          </p:cNvSpPr>
          <p:nvPr>
            <p:ph type="body" sz="quarter" idx="58" hasCustomPrompt="1"/>
          </p:nvPr>
        </p:nvSpPr>
        <p:spPr>
          <a:xfrm>
            <a:off x="4899870" y="7643594"/>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88" name="グループ化 87"/>
          <p:cNvGrpSpPr/>
          <p:nvPr userDrawn="1"/>
        </p:nvGrpSpPr>
        <p:grpSpPr>
          <a:xfrm rot="10800000">
            <a:off x="7382784" y="7241665"/>
            <a:ext cx="2277591" cy="1507133"/>
            <a:chOff x="3409429" y="2695228"/>
            <a:chExt cx="2277393" cy="1301110"/>
          </a:xfrm>
        </p:grpSpPr>
        <p:sp>
          <p:nvSpPr>
            <p:cNvPr id="89" name="正方形/長方形 88"/>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0" name="二等辺三角形 89"/>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1" name="テキスト プレースホルダー 70"/>
          <p:cNvSpPr>
            <a:spLocks noGrp="1"/>
          </p:cNvSpPr>
          <p:nvPr>
            <p:ph type="body" sz="quarter" idx="59" hasCustomPrompt="1"/>
          </p:nvPr>
        </p:nvSpPr>
        <p:spPr>
          <a:xfrm>
            <a:off x="7499948" y="7643594"/>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92" name="グループ化 91"/>
          <p:cNvGrpSpPr/>
          <p:nvPr userDrawn="1"/>
        </p:nvGrpSpPr>
        <p:grpSpPr>
          <a:xfrm rot="10800000">
            <a:off x="10024737" y="7236698"/>
            <a:ext cx="2277591" cy="1511954"/>
            <a:chOff x="3409429" y="2695228"/>
            <a:chExt cx="2277393" cy="1301110"/>
          </a:xfrm>
        </p:grpSpPr>
        <p:sp>
          <p:nvSpPr>
            <p:cNvPr id="93" name="正方形/長方形 9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4" name="二等辺三角形 9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5" name="テキスト プレースホルダー 70"/>
          <p:cNvSpPr>
            <a:spLocks noGrp="1"/>
          </p:cNvSpPr>
          <p:nvPr>
            <p:ph type="body" sz="quarter" idx="60" hasCustomPrompt="1"/>
          </p:nvPr>
        </p:nvSpPr>
        <p:spPr>
          <a:xfrm>
            <a:off x="10141901" y="7638629"/>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grpSp>
        <p:nvGrpSpPr>
          <p:cNvPr id="96" name="グループ化 95"/>
          <p:cNvGrpSpPr/>
          <p:nvPr userDrawn="1"/>
        </p:nvGrpSpPr>
        <p:grpSpPr>
          <a:xfrm rot="10800000">
            <a:off x="12650403" y="7236698"/>
            <a:ext cx="2277591" cy="1511952"/>
            <a:chOff x="3409429" y="2695228"/>
            <a:chExt cx="2277393" cy="1301110"/>
          </a:xfrm>
        </p:grpSpPr>
        <p:sp>
          <p:nvSpPr>
            <p:cNvPr id="97" name="正方形/長方形 9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98" name="二等辺三角形 9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99" name="テキスト プレースホルダー 70"/>
          <p:cNvSpPr>
            <a:spLocks noGrp="1"/>
          </p:cNvSpPr>
          <p:nvPr>
            <p:ph type="body" sz="quarter" idx="61" hasCustomPrompt="1"/>
          </p:nvPr>
        </p:nvSpPr>
        <p:spPr>
          <a:xfrm>
            <a:off x="12767567" y="7638629"/>
            <a:ext cx="2016399" cy="817241"/>
          </a:xfrm>
        </p:spPr>
        <p:txBody>
          <a:bodyPr anchor="ctr"/>
          <a:lstStyle>
            <a:lvl1pPr algn="ctr">
              <a:lnSpc>
                <a:spcPts val="2000"/>
              </a:lnSpc>
              <a:defRPr>
                <a:latin typeface="UTM Avo" panose="02040603050506020204" pitchFamily="18" charset="0"/>
              </a:defRPr>
            </a:lvl1pPr>
          </a:lstStyle>
          <a:p>
            <a:pPr lvl="0"/>
            <a:r>
              <a:rPr lang="en-US" dirty="0"/>
              <a:t>TEXT</a:t>
            </a:r>
          </a:p>
          <a:p>
            <a:pPr lvl="0"/>
            <a:r>
              <a:rPr lang="en-US" dirty="0"/>
              <a:t>TEXT</a:t>
            </a:r>
          </a:p>
        </p:txBody>
      </p:sp>
      <p:cxnSp>
        <p:nvCxnSpPr>
          <p:cNvPr id="102" name="直線コネクタ 101"/>
          <p:cNvCxnSpPr/>
          <p:nvPr userDrawn="1"/>
        </p:nvCxnSpPr>
        <p:spPr>
          <a:xfrm flipH="1">
            <a:off x="4782707" y="5436498"/>
            <a:ext cx="846610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48"/>
          <p:cNvCxnSpPr>
            <a:endCxn id="34" idx="2"/>
          </p:cNvCxnSpPr>
          <p:nvPr userDrawn="1"/>
        </p:nvCxnSpPr>
        <p:spPr>
          <a:xfrm rot="16200000" flipH="1">
            <a:off x="4537758" y="5681447"/>
            <a:ext cx="998571" cy="508673"/>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4209972" y="4225847"/>
            <a:ext cx="768747" cy="400110"/>
          </a:xfrm>
          <a:prstGeom prst="rect">
            <a:avLst/>
          </a:prstGeom>
          <a:noFill/>
        </p:spPr>
        <p:txBody>
          <a:bodyPr wrap="square" rtlCol="0">
            <a:spAutoFit/>
          </a:bodyPr>
          <a:lstStyle/>
          <a:p>
            <a:r>
              <a:rPr lang="en-US" sz="2000" dirty="0">
                <a:latin typeface="UTM Avo" panose="02040603050506020204" pitchFamily="18" charset="0"/>
              </a:rPr>
              <a:t>2011</a:t>
            </a:r>
          </a:p>
        </p:txBody>
      </p:sp>
      <p:sp>
        <p:nvSpPr>
          <p:cNvPr id="70" name="TextBox 69"/>
          <p:cNvSpPr txBox="1"/>
          <p:nvPr userDrawn="1"/>
        </p:nvSpPr>
        <p:spPr>
          <a:xfrm>
            <a:off x="6797309" y="4246263"/>
            <a:ext cx="768747" cy="400110"/>
          </a:xfrm>
          <a:prstGeom prst="rect">
            <a:avLst/>
          </a:prstGeom>
          <a:noFill/>
        </p:spPr>
        <p:txBody>
          <a:bodyPr wrap="square" rtlCol="0">
            <a:spAutoFit/>
          </a:bodyPr>
          <a:lstStyle/>
          <a:p>
            <a:r>
              <a:rPr lang="en-US" sz="2000">
                <a:latin typeface="UTM Avo" panose="02040603050506020204" pitchFamily="18" charset="0"/>
              </a:rPr>
              <a:t>2012</a:t>
            </a:r>
          </a:p>
        </p:txBody>
      </p:sp>
      <p:sp>
        <p:nvSpPr>
          <p:cNvPr id="100" name="TextBox 99"/>
          <p:cNvSpPr txBox="1"/>
          <p:nvPr userDrawn="1"/>
        </p:nvSpPr>
        <p:spPr>
          <a:xfrm>
            <a:off x="9388428" y="4219430"/>
            <a:ext cx="768747" cy="400110"/>
          </a:xfrm>
          <a:prstGeom prst="rect">
            <a:avLst/>
          </a:prstGeom>
          <a:noFill/>
        </p:spPr>
        <p:txBody>
          <a:bodyPr wrap="square" rtlCol="0">
            <a:spAutoFit/>
          </a:bodyPr>
          <a:lstStyle/>
          <a:p>
            <a:r>
              <a:rPr lang="en-US" sz="2000">
                <a:latin typeface="UTM Avo" panose="02040603050506020204" pitchFamily="18" charset="0"/>
              </a:rPr>
              <a:t>2013</a:t>
            </a:r>
          </a:p>
        </p:txBody>
      </p:sp>
      <p:sp>
        <p:nvSpPr>
          <p:cNvPr id="101" name="TextBox 100"/>
          <p:cNvSpPr txBox="1"/>
          <p:nvPr userDrawn="1"/>
        </p:nvSpPr>
        <p:spPr>
          <a:xfrm>
            <a:off x="12031844" y="4205363"/>
            <a:ext cx="768747" cy="400110"/>
          </a:xfrm>
          <a:prstGeom prst="rect">
            <a:avLst/>
          </a:prstGeom>
          <a:noFill/>
        </p:spPr>
        <p:txBody>
          <a:bodyPr wrap="square" rtlCol="0">
            <a:spAutoFit/>
          </a:bodyPr>
          <a:lstStyle/>
          <a:p>
            <a:r>
              <a:rPr lang="en-US" sz="2000">
                <a:latin typeface="UTM Avo" panose="02040603050506020204" pitchFamily="18" charset="0"/>
              </a:rPr>
              <a:t>2014</a:t>
            </a:r>
          </a:p>
        </p:txBody>
      </p:sp>
      <p:sp>
        <p:nvSpPr>
          <p:cNvPr id="103" name="TextBox 102"/>
          <p:cNvSpPr txBox="1"/>
          <p:nvPr userDrawn="1"/>
        </p:nvSpPr>
        <p:spPr>
          <a:xfrm>
            <a:off x="5573138" y="6217553"/>
            <a:ext cx="768747" cy="400110"/>
          </a:xfrm>
          <a:prstGeom prst="rect">
            <a:avLst/>
          </a:prstGeom>
          <a:noFill/>
        </p:spPr>
        <p:txBody>
          <a:bodyPr wrap="square" rtlCol="0">
            <a:spAutoFit/>
          </a:bodyPr>
          <a:lstStyle/>
          <a:p>
            <a:r>
              <a:rPr lang="en-US" sz="2000">
                <a:latin typeface="UTM Avo" panose="02040603050506020204" pitchFamily="18" charset="0"/>
              </a:rPr>
              <a:t>2015</a:t>
            </a:r>
          </a:p>
        </p:txBody>
      </p:sp>
      <p:sp>
        <p:nvSpPr>
          <p:cNvPr id="104" name="TextBox 103"/>
          <p:cNvSpPr txBox="1"/>
          <p:nvPr userDrawn="1"/>
        </p:nvSpPr>
        <p:spPr>
          <a:xfrm>
            <a:off x="8156750" y="6213822"/>
            <a:ext cx="768747" cy="400110"/>
          </a:xfrm>
          <a:prstGeom prst="rect">
            <a:avLst/>
          </a:prstGeom>
          <a:noFill/>
        </p:spPr>
        <p:txBody>
          <a:bodyPr wrap="square" rtlCol="0">
            <a:spAutoFit/>
          </a:bodyPr>
          <a:lstStyle/>
          <a:p>
            <a:r>
              <a:rPr lang="en-US" sz="2000">
                <a:latin typeface="UTM Avo" panose="02040603050506020204" pitchFamily="18" charset="0"/>
              </a:rPr>
              <a:t>2016</a:t>
            </a:r>
          </a:p>
        </p:txBody>
      </p:sp>
      <p:sp>
        <p:nvSpPr>
          <p:cNvPr id="106" name="TextBox 105"/>
          <p:cNvSpPr txBox="1"/>
          <p:nvPr userDrawn="1"/>
        </p:nvSpPr>
        <p:spPr>
          <a:xfrm>
            <a:off x="10774449" y="6213822"/>
            <a:ext cx="768747" cy="400110"/>
          </a:xfrm>
          <a:prstGeom prst="rect">
            <a:avLst/>
          </a:prstGeom>
          <a:noFill/>
        </p:spPr>
        <p:txBody>
          <a:bodyPr wrap="square" rtlCol="0">
            <a:spAutoFit/>
          </a:bodyPr>
          <a:lstStyle/>
          <a:p>
            <a:r>
              <a:rPr lang="en-US" sz="2000">
                <a:latin typeface="UTM Avo" panose="02040603050506020204" pitchFamily="18" charset="0"/>
              </a:rPr>
              <a:t>2017</a:t>
            </a:r>
          </a:p>
        </p:txBody>
      </p:sp>
      <p:sp>
        <p:nvSpPr>
          <p:cNvPr id="107" name="TextBox 106"/>
          <p:cNvSpPr txBox="1"/>
          <p:nvPr userDrawn="1"/>
        </p:nvSpPr>
        <p:spPr>
          <a:xfrm>
            <a:off x="13410984" y="6210091"/>
            <a:ext cx="768747" cy="400110"/>
          </a:xfrm>
          <a:prstGeom prst="rect">
            <a:avLst/>
          </a:prstGeom>
          <a:noFill/>
        </p:spPr>
        <p:txBody>
          <a:bodyPr wrap="square" rtlCol="0">
            <a:spAutoFit/>
          </a:bodyPr>
          <a:lstStyle/>
          <a:p>
            <a:r>
              <a:rPr lang="en-US" sz="2000">
                <a:latin typeface="UTM Avo" panose="02040603050506020204" pitchFamily="18" charset="0"/>
              </a:rPr>
              <a:t>2018</a:t>
            </a:r>
          </a:p>
        </p:txBody>
      </p:sp>
      <p:pic>
        <p:nvPicPr>
          <p:cNvPr id="108" name="Picture 107"/>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5594037" y="5417365"/>
            <a:ext cx="1036838" cy="1036838"/>
          </a:xfrm>
          <a:prstGeom prst="rect">
            <a:avLst/>
          </a:prstGeom>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4" name="山形 3"/>
          <p:cNvSpPr/>
          <p:nvPr userDrawn="1"/>
        </p:nvSpPr>
        <p:spPr>
          <a:xfrm>
            <a:off x="1006390" y="5503541"/>
            <a:ext cx="4104812" cy="432048"/>
          </a:xfrm>
          <a:prstGeom prst="chevron">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solidFill>
                <a:schemeClr val="tx1"/>
              </a:solidFill>
              <a:latin typeface="UTM Avo" panose="02040603050506020204" pitchFamily="18" charset="0"/>
            </a:endParaRPr>
          </a:p>
        </p:txBody>
      </p:sp>
      <p:sp>
        <p:nvSpPr>
          <p:cNvPr id="10" name="山形 9"/>
          <p:cNvSpPr/>
          <p:nvPr userDrawn="1"/>
        </p:nvSpPr>
        <p:spPr>
          <a:xfrm>
            <a:off x="5061430" y="5503541"/>
            <a:ext cx="4104812" cy="432048"/>
          </a:xfrm>
          <a:prstGeom prst="chevron">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dirty="0">
              <a:solidFill>
                <a:schemeClr val="tx1"/>
              </a:solidFill>
              <a:latin typeface="UTM Avo" panose="02040603050506020204" pitchFamily="18" charset="0"/>
            </a:endParaRPr>
          </a:p>
        </p:txBody>
      </p:sp>
      <p:sp>
        <p:nvSpPr>
          <p:cNvPr id="12" name="山形 11"/>
          <p:cNvSpPr/>
          <p:nvPr userDrawn="1"/>
        </p:nvSpPr>
        <p:spPr>
          <a:xfrm>
            <a:off x="9121759" y="5503541"/>
            <a:ext cx="4104812" cy="432048"/>
          </a:xfrm>
          <a:prstGeom prst="chevron">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solidFill>
                <a:schemeClr val="tx1"/>
              </a:solidFill>
              <a:latin typeface="UTM Avo" panose="02040603050506020204" pitchFamily="18" charset="0"/>
            </a:endParaRPr>
          </a:p>
        </p:txBody>
      </p:sp>
      <p:sp>
        <p:nvSpPr>
          <p:cNvPr id="13" name="山形 12"/>
          <p:cNvSpPr/>
          <p:nvPr userDrawn="1"/>
        </p:nvSpPr>
        <p:spPr>
          <a:xfrm>
            <a:off x="13176799" y="5503541"/>
            <a:ext cx="4104812" cy="432048"/>
          </a:xfrm>
          <a:prstGeom prst="chevron">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dirty="0">
              <a:solidFill>
                <a:schemeClr val="tx1"/>
              </a:solidFill>
              <a:latin typeface="UTM Avo" panose="02040603050506020204" pitchFamily="18" charset="0"/>
            </a:endParaRPr>
          </a:p>
        </p:txBody>
      </p:sp>
      <p:sp>
        <p:nvSpPr>
          <p:cNvPr id="18" name="図プレースホルダー 5"/>
          <p:cNvSpPr>
            <a:spLocks noGrp="1"/>
          </p:cNvSpPr>
          <p:nvPr>
            <p:ph type="pic" sz="quarter" idx="46" hasCustomPrompt="1"/>
          </p:nvPr>
        </p:nvSpPr>
        <p:spPr>
          <a:xfrm>
            <a:off x="11700506" y="6583661"/>
            <a:ext cx="862346" cy="862271"/>
          </a:xfrm>
        </p:spPr>
        <p:txBody>
          <a:bodyPr>
            <a:normAutofit/>
          </a:bodyPr>
          <a:lstStyle>
            <a:lvl1pPr>
              <a:defRPr sz="1100">
                <a:latin typeface="UTM Avo" panose="02040603050506020204" pitchFamily="18" charset="0"/>
              </a:defRPr>
            </a:lvl1pPr>
          </a:lstStyle>
          <a:p>
            <a:r>
              <a:rPr lang="en-US" dirty="0"/>
              <a:t>ICON</a:t>
            </a:r>
          </a:p>
        </p:txBody>
      </p:sp>
      <p:sp>
        <p:nvSpPr>
          <p:cNvPr id="19" name="テキスト プレースホルダー 11"/>
          <p:cNvSpPr>
            <a:spLocks noGrp="1"/>
          </p:cNvSpPr>
          <p:nvPr>
            <p:ph type="body" sz="quarter" idx="47" hasCustomPrompt="1"/>
          </p:nvPr>
        </p:nvSpPr>
        <p:spPr>
          <a:xfrm>
            <a:off x="12564677" y="6727676"/>
            <a:ext cx="4932977" cy="647651"/>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8" hasCustomPrompt="1"/>
          </p:nvPr>
        </p:nvSpPr>
        <p:spPr>
          <a:xfrm>
            <a:off x="12564677" y="7303740"/>
            <a:ext cx="4932977" cy="1512168"/>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21" name="図プレースホルダー 5"/>
          <p:cNvSpPr>
            <a:spLocks noGrp="1"/>
          </p:cNvSpPr>
          <p:nvPr>
            <p:ph type="pic" sz="quarter" idx="49" hasCustomPrompt="1"/>
          </p:nvPr>
        </p:nvSpPr>
        <p:spPr>
          <a:xfrm>
            <a:off x="8819936" y="2767237"/>
            <a:ext cx="862346" cy="862271"/>
          </a:xfrm>
        </p:spPr>
        <p:txBody>
          <a:bodyPr>
            <a:normAutofit/>
          </a:bodyPr>
          <a:lstStyle>
            <a:lvl1pPr>
              <a:defRPr sz="1100">
                <a:latin typeface="UTM Avo" panose="02040603050506020204" pitchFamily="18" charset="0"/>
              </a:defRPr>
            </a:lvl1pPr>
          </a:lstStyle>
          <a:p>
            <a:r>
              <a:rPr lang="en-US" dirty="0"/>
              <a:t>ICON</a:t>
            </a:r>
          </a:p>
        </p:txBody>
      </p:sp>
      <p:sp>
        <p:nvSpPr>
          <p:cNvPr id="22" name="テキスト プレースホルダー 11"/>
          <p:cNvSpPr>
            <a:spLocks noGrp="1"/>
          </p:cNvSpPr>
          <p:nvPr>
            <p:ph type="body" sz="quarter" idx="50" hasCustomPrompt="1"/>
          </p:nvPr>
        </p:nvSpPr>
        <p:spPr>
          <a:xfrm>
            <a:off x="9684107" y="2911253"/>
            <a:ext cx="4932977" cy="647651"/>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51" hasCustomPrompt="1"/>
          </p:nvPr>
        </p:nvSpPr>
        <p:spPr>
          <a:xfrm>
            <a:off x="9684107" y="3487316"/>
            <a:ext cx="4932977" cy="1512168"/>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24" name="図プレースホルダー 5"/>
          <p:cNvSpPr>
            <a:spLocks noGrp="1"/>
          </p:cNvSpPr>
          <p:nvPr>
            <p:ph type="pic" sz="quarter" idx="52" hasCustomPrompt="1"/>
          </p:nvPr>
        </p:nvSpPr>
        <p:spPr>
          <a:xfrm>
            <a:off x="4247032" y="6583661"/>
            <a:ext cx="862346" cy="862271"/>
          </a:xfrm>
        </p:spPr>
        <p:txBody>
          <a:bodyPr>
            <a:normAutofit/>
          </a:bodyPr>
          <a:lstStyle>
            <a:lvl1pPr>
              <a:defRPr sz="1100">
                <a:latin typeface="UTM Avo" panose="02040603050506020204" pitchFamily="18" charset="0"/>
              </a:defRPr>
            </a:lvl1pPr>
          </a:lstStyle>
          <a:p>
            <a:r>
              <a:rPr lang="en-US" dirty="0"/>
              <a:t>ICON</a:t>
            </a:r>
          </a:p>
        </p:txBody>
      </p:sp>
      <p:sp>
        <p:nvSpPr>
          <p:cNvPr id="25" name="テキスト プレースホルダー 11"/>
          <p:cNvSpPr>
            <a:spLocks noGrp="1"/>
          </p:cNvSpPr>
          <p:nvPr>
            <p:ph type="body" sz="quarter" idx="53" hasCustomPrompt="1"/>
          </p:nvPr>
        </p:nvSpPr>
        <p:spPr>
          <a:xfrm>
            <a:off x="5111203" y="6727676"/>
            <a:ext cx="4932977" cy="647651"/>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26" name="テキスト プレースホルダー 11"/>
          <p:cNvSpPr>
            <a:spLocks noGrp="1"/>
          </p:cNvSpPr>
          <p:nvPr>
            <p:ph type="body" sz="quarter" idx="54" hasCustomPrompt="1"/>
          </p:nvPr>
        </p:nvSpPr>
        <p:spPr>
          <a:xfrm>
            <a:off x="5111203" y="7303740"/>
            <a:ext cx="4932977" cy="1512168"/>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27" name="図プレースホルダー 5"/>
          <p:cNvSpPr>
            <a:spLocks noGrp="1"/>
          </p:cNvSpPr>
          <p:nvPr>
            <p:ph type="pic" sz="quarter" idx="55" hasCustomPrompt="1"/>
          </p:nvPr>
        </p:nvSpPr>
        <p:spPr>
          <a:xfrm>
            <a:off x="2050597" y="2767237"/>
            <a:ext cx="862346" cy="862271"/>
          </a:xfrm>
        </p:spPr>
        <p:txBody>
          <a:bodyPr>
            <a:normAutofit/>
          </a:bodyPr>
          <a:lstStyle>
            <a:lvl1pPr>
              <a:defRPr sz="1100">
                <a:latin typeface="UTM Avo" panose="02040603050506020204" pitchFamily="18" charset="0"/>
              </a:defRPr>
            </a:lvl1pPr>
          </a:lstStyle>
          <a:p>
            <a:r>
              <a:rPr lang="en-US" dirty="0"/>
              <a:t>ICON</a:t>
            </a:r>
          </a:p>
        </p:txBody>
      </p:sp>
      <p:sp>
        <p:nvSpPr>
          <p:cNvPr id="28" name="テキスト プレースホルダー 11"/>
          <p:cNvSpPr>
            <a:spLocks noGrp="1"/>
          </p:cNvSpPr>
          <p:nvPr>
            <p:ph type="body" sz="quarter" idx="56" hasCustomPrompt="1"/>
          </p:nvPr>
        </p:nvSpPr>
        <p:spPr>
          <a:xfrm>
            <a:off x="2914768" y="2911253"/>
            <a:ext cx="4932977" cy="647651"/>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57" hasCustomPrompt="1"/>
          </p:nvPr>
        </p:nvSpPr>
        <p:spPr>
          <a:xfrm>
            <a:off x="2914768" y="3487316"/>
            <a:ext cx="4932977" cy="1512168"/>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cxnSp>
        <p:nvCxnSpPr>
          <p:cNvPr id="7" name="カギ線コネクタ 6"/>
          <p:cNvCxnSpPr>
            <a:stCxn id="4" idx="0"/>
            <a:endCxn id="43" idx="1"/>
          </p:cNvCxnSpPr>
          <p:nvPr userDrawn="1"/>
        </p:nvCxnSpPr>
        <p:spPr>
          <a:xfrm rot="16200000" flipV="1">
            <a:off x="1294093" y="3846859"/>
            <a:ext cx="2305169" cy="1008200"/>
          </a:xfrm>
          <a:prstGeom prst="bentConnector4">
            <a:avLst>
              <a:gd name="adj1" fmla="val 11875"/>
              <a:gd name="adj2" fmla="val 21553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a:stCxn id="12" idx="0"/>
            <a:endCxn id="48" idx="1"/>
          </p:cNvCxnSpPr>
          <p:nvPr userDrawn="1"/>
        </p:nvCxnSpPr>
        <p:spPr>
          <a:xfrm rot="16200000" flipV="1">
            <a:off x="8736673" y="3174071"/>
            <a:ext cx="2308904" cy="2350037"/>
          </a:xfrm>
          <a:prstGeom prst="bentConnector4">
            <a:avLst>
              <a:gd name="adj1" fmla="val 12600"/>
              <a:gd name="adj2" fmla="val 10972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2"/>
            <a:endCxn id="50" idx="1"/>
          </p:cNvCxnSpPr>
          <p:nvPr userDrawn="1"/>
        </p:nvCxnSpPr>
        <p:spPr>
          <a:xfrm rot="5400000">
            <a:off x="5052911" y="5061890"/>
            <a:ext cx="1079207" cy="2826605"/>
          </a:xfrm>
          <a:prstGeom prst="bentConnector4">
            <a:avLst>
              <a:gd name="adj1" fmla="val 43501"/>
              <a:gd name="adj2" fmla="val 10808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3" idx="2"/>
            <a:endCxn id="52" idx="1"/>
          </p:cNvCxnSpPr>
          <p:nvPr userDrawn="1"/>
        </p:nvCxnSpPr>
        <p:spPr>
          <a:xfrm rot="5400000">
            <a:off x="12819329" y="4712939"/>
            <a:ext cx="1079207" cy="3524507"/>
          </a:xfrm>
          <a:prstGeom prst="bentConnector4">
            <a:avLst>
              <a:gd name="adj1" fmla="val 43501"/>
              <a:gd name="adj2" fmla="val 106487"/>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3" name="正方形/長方形 42"/>
          <p:cNvSpPr/>
          <p:nvPr userDrawn="1"/>
        </p:nvSpPr>
        <p:spPr>
          <a:xfrm>
            <a:off x="1942575" y="3054356"/>
            <a:ext cx="288057" cy="288032"/>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8" name="正方形/長方形 47"/>
          <p:cNvSpPr/>
          <p:nvPr userDrawn="1"/>
        </p:nvSpPr>
        <p:spPr>
          <a:xfrm>
            <a:off x="8716108" y="3054358"/>
            <a:ext cx="283865" cy="280562"/>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50" name="正方形/長方形 49"/>
          <p:cNvSpPr/>
          <p:nvPr userDrawn="1"/>
        </p:nvSpPr>
        <p:spPr>
          <a:xfrm>
            <a:off x="4179209" y="6874516"/>
            <a:ext cx="283865" cy="280562"/>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52" name="正方形/長方形 51"/>
          <p:cNvSpPr/>
          <p:nvPr userDrawn="1"/>
        </p:nvSpPr>
        <p:spPr>
          <a:xfrm>
            <a:off x="11596678" y="6874516"/>
            <a:ext cx="283865" cy="280562"/>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childTnLst>
                          </p:cTn>
                        </p:par>
                        <p:par>
                          <p:cTn id="26" fill="hold">
                            <p:stCondLst>
                              <p:cond delay="2000"/>
                            </p:stCondLst>
                            <p:childTnLst>
                              <p:par>
                                <p:cTn id="27" presetID="22" presetClass="entr" presetSubtype="8"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fade">
                                      <p:cBhvr>
                                        <p:cTn id="43" dur="500"/>
                                        <p:tgtEl>
                                          <p:spTgt spid="26">
                                            <p:txEl>
                                              <p:pRg st="0" end="0"/>
                                            </p:txEl>
                                          </p:spTgt>
                                        </p:tgtEl>
                                      </p:cBhvr>
                                    </p:animEffect>
                                  </p:childTnLst>
                                </p:cTn>
                              </p:par>
                            </p:childTnLst>
                          </p:cTn>
                        </p:par>
                        <p:par>
                          <p:cTn id="44" fill="hold">
                            <p:stCondLst>
                              <p:cond delay="3750"/>
                            </p:stCondLst>
                            <p:childTnLst>
                              <p:par>
                                <p:cTn id="45" presetID="22" presetClass="entr" presetSubtype="8" fill="hold" grpId="0" nodeType="after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4500"/>
                            </p:stCondLst>
                            <p:childTnLst>
                              <p:par>
                                <p:cTn id="49" presetID="22" presetClass="entr" presetSubtype="4"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fade">
                                      <p:cBhvr>
                                        <p:cTn id="61" dur="500"/>
                                        <p:tgtEl>
                                          <p:spTgt spid="23">
                                            <p:txEl>
                                              <p:pRg st="0" end="0"/>
                                            </p:txEl>
                                          </p:spTgt>
                                        </p:tgtEl>
                                      </p:cBhvr>
                                    </p:animEffect>
                                  </p:childTnLst>
                                </p:cTn>
                              </p:par>
                            </p:childTnLst>
                          </p:cTn>
                        </p:par>
                        <p:par>
                          <p:cTn id="62" fill="hold">
                            <p:stCondLst>
                              <p:cond delay="5500"/>
                            </p:stCondLst>
                            <p:childTnLst>
                              <p:par>
                                <p:cTn id="63" presetID="22" presetClass="entr" presetSubtype="8" fill="hold" grpId="0" nodeType="afterEffect">
                                  <p:stCondLst>
                                    <p:cond delay="25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6250"/>
                            </p:stCondLst>
                            <p:childTnLst>
                              <p:par>
                                <p:cTn id="67" presetID="22" presetClass="entr" presetSubtype="1"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up)">
                                      <p:cBhvr>
                                        <p:cTn id="69" dur="500"/>
                                        <p:tgtEl>
                                          <p:spTgt spid="37"/>
                                        </p:tgtEl>
                                      </p:cBhvr>
                                    </p:animEffect>
                                  </p:childTnLst>
                                </p:cTn>
                              </p:par>
                            </p:childTnLst>
                          </p:cTn>
                        </p:par>
                        <p:par>
                          <p:cTn id="70" fill="hold">
                            <p:stCondLst>
                              <p:cond delay="675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xEl>
                                              <p:pRg st="0" end="0"/>
                                            </p:txEl>
                                          </p:spTgt>
                                        </p:tgtEl>
                                        <p:attrNameLst>
                                          <p:attrName>style.visibility</p:attrName>
                                        </p:attrNameLst>
                                      </p:cBhvr>
                                      <p:to>
                                        <p:strVal val="visible"/>
                                      </p:to>
                                    </p:set>
                                    <p:animEffect transition="in" filter="fade">
                                      <p:cBhvr>
                                        <p:cTn id="76" dur="500"/>
                                        <p:tgtEl>
                                          <p:spTgt spid="19">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Effect transition="in" filter="fade">
                                      <p:cBhvr>
                                        <p:cTn id="7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4" grpId="0" animBg="1"/>
      <p:bldP spid="10" grpId="0" animBg="1"/>
      <p:bldP spid="12" grpId="0" animBg="1"/>
      <p:bldP spid="13" grpId="0" animBg="1"/>
      <p:bldP spid="18" grpId="0"/>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4" name="円/楕円 13"/>
          <p:cNvSpPr/>
          <p:nvPr userDrawn="1"/>
        </p:nvSpPr>
        <p:spPr>
          <a:xfrm>
            <a:off x="8531880" y="2407198"/>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15" name="図プレースホルダー 5"/>
          <p:cNvSpPr>
            <a:spLocks noGrp="1"/>
          </p:cNvSpPr>
          <p:nvPr>
            <p:ph type="pic" sz="quarter" idx="45" hasCustomPrompt="1"/>
          </p:nvPr>
        </p:nvSpPr>
        <p:spPr>
          <a:xfrm>
            <a:off x="8857630" y="2713232"/>
            <a:ext cx="630125" cy="630071"/>
          </a:xfrm>
        </p:spPr>
        <p:txBody>
          <a:bodyPr>
            <a:normAutofit/>
          </a:bodyPr>
          <a:lstStyle>
            <a:lvl1pPr>
              <a:defRPr sz="1100">
                <a:latin typeface="UTM Avo" panose="02040603050506020204" pitchFamily="18" charset="0"/>
              </a:defRPr>
            </a:lvl1pPr>
          </a:lstStyle>
          <a:p>
            <a:r>
              <a:rPr lang="en-US" dirty="0"/>
              <a:t>ICON</a:t>
            </a:r>
          </a:p>
        </p:txBody>
      </p:sp>
      <p:sp>
        <p:nvSpPr>
          <p:cNvPr id="16" name="円/楕円 15"/>
          <p:cNvSpPr/>
          <p:nvPr userDrawn="1"/>
        </p:nvSpPr>
        <p:spPr>
          <a:xfrm>
            <a:off x="8531880" y="8059825"/>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18" name="図プレースホルダー 5"/>
          <p:cNvSpPr>
            <a:spLocks noGrp="1"/>
          </p:cNvSpPr>
          <p:nvPr>
            <p:ph type="pic" sz="quarter" idx="46" hasCustomPrompt="1"/>
          </p:nvPr>
        </p:nvSpPr>
        <p:spPr>
          <a:xfrm>
            <a:off x="8857630" y="8365859"/>
            <a:ext cx="630125" cy="630071"/>
          </a:xfrm>
        </p:spPr>
        <p:txBody>
          <a:bodyPr>
            <a:normAutofit/>
          </a:bodyPr>
          <a:lstStyle>
            <a:lvl1pPr>
              <a:defRPr sz="1100">
                <a:latin typeface="UTM Avo" panose="02040603050506020204" pitchFamily="18" charset="0"/>
              </a:defRPr>
            </a:lvl1pPr>
          </a:lstStyle>
          <a:p>
            <a:r>
              <a:rPr lang="en-US" dirty="0"/>
              <a:t>ICON</a:t>
            </a:r>
          </a:p>
        </p:txBody>
      </p:sp>
      <p:cxnSp>
        <p:nvCxnSpPr>
          <p:cNvPr id="19" name="直線コネクタ 18"/>
          <p:cNvCxnSpPr>
            <a:stCxn id="16" idx="0"/>
            <a:endCxn id="14" idx="4"/>
          </p:cNvCxnSpPr>
          <p:nvPr userDrawn="1"/>
        </p:nvCxnSpPr>
        <p:spPr>
          <a:xfrm flipV="1">
            <a:off x="9162003" y="3667337"/>
            <a:ext cx="0" cy="4392488"/>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30" name="円/楕円 29"/>
          <p:cNvSpPr/>
          <p:nvPr userDrawn="1"/>
        </p:nvSpPr>
        <p:spPr>
          <a:xfrm>
            <a:off x="6011381" y="3883361"/>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31" name="図プレースホルダー 5"/>
          <p:cNvSpPr>
            <a:spLocks noGrp="1"/>
          </p:cNvSpPr>
          <p:nvPr>
            <p:ph type="pic" sz="quarter" idx="47" hasCustomPrompt="1"/>
          </p:nvPr>
        </p:nvSpPr>
        <p:spPr>
          <a:xfrm>
            <a:off x="6337132" y="4189396"/>
            <a:ext cx="630125" cy="630071"/>
          </a:xfrm>
        </p:spPr>
        <p:txBody>
          <a:bodyPr>
            <a:normAutofit/>
          </a:bodyPr>
          <a:lstStyle>
            <a:lvl1pPr>
              <a:defRPr sz="1100">
                <a:latin typeface="UTM Avo" panose="02040603050506020204" pitchFamily="18" charset="0"/>
              </a:defRPr>
            </a:lvl1pPr>
          </a:lstStyle>
          <a:p>
            <a:r>
              <a:rPr lang="en-US" dirty="0"/>
              <a:t>ICON</a:t>
            </a:r>
          </a:p>
        </p:txBody>
      </p:sp>
      <p:sp>
        <p:nvSpPr>
          <p:cNvPr id="35" name="円/楕円 34"/>
          <p:cNvSpPr/>
          <p:nvPr userDrawn="1"/>
        </p:nvSpPr>
        <p:spPr>
          <a:xfrm>
            <a:off x="6011381" y="6583661"/>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36" name="図プレースホルダー 5"/>
          <p:cNvSpPr>
            <a:spLocks noGrp="1"/>
          </p:cNvSpPr>
          <p:nvPr>
            <p:ph type="pic" sz="quarter" idx="48" hasCustomPrompt="1"/>
          </p:nvPr>
        </p:nvSpPr>
        <p:spPr>
          <a:xfrm>
            <a:off x="6337132" y="6889696"/>
            <a:ext cx="630125" cy="630071"/>
          </a:xfrm>
        </p:spPr>
        <p:txBody>
          <a:bodyPr>
            <a:normAutofit/>
          </a:bodyPr>
          <a:lstStyle>
            <a:lvl1pPr>
              <a:defRPr sz="1100">
                <a:latin typeface="UTM Avo" panose="02040603050506020204" pitchFamily="18" charset="0"/>
              </a:defRPr>
            </a:lvl1pPr>
          </a:lstStyle>
          <a:p>
            <a:r>
              <a:rPr lang="en-US" dirty="0"/>
              <a:t>ICON</a:t>
            </a:r>
          </a:p>
        </p:txBody>
      </p:sp>
      <p:sp>
        <p:nvSpPr>
          <p:cNvPr id="37" name="円/楕円 36"/>
          <p:cNvSpPr/>
          <p:nvPr userDrawn="1"/>
        </p:nvSpPr>
        <p:spPr>
          <a:xfrm>
            <a:off x="11088384" y="3895765"/>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38" name="図プレースホルダー 5"/>
          <p:cNvSpPr>
            <a:spLocks noGrp="1"/>
          </p:cNvSpPr>
          <p:nvPr>
            <p:ph type="pic" sz="quarter" idx="49" hasCustomPrompt="1"/>
          </p:nvPr>
        </p:nvSpPr>
        <p:spPr>
          <a:xfrm>
            <a:off x="11414135" y="4201799"/>
            <a:ext cx="630125" cy="630071"/>
          </a:xfrm>
        </p:spPr>
        <p:txBody>
          <a:bodyPr>
            <a:normAutofit/>
          </a:bodyPr>
          <a:lstStyle>
            <a:lvl1pPr>
              <a:defRPr sz="1100">
                <a:latin typeface="UTM Avo" panose="02040603050506020204" pitchFamily="18" charset="0"/>
              </a:defRPr>
            </a:lvl1pPr>
          </a:lstStyle>
          <a:p>
            <a:r>
              <a:rPr lang="en-US" dirty="0"/>
              <a:t>ICON</a:t>
            </a:r>
          </a:p>
        </p:txBody>
      </p:sp>
      <p:sp>
        <p:nvSpPr>
          <p:cNvPr id="39" name="円/楕円 38"/>
          <p:cNvSpPr/>
          <p:nvPr userDrawn="1"/>
        </p:nvSpPr>
        <p:spPr>
          <a:xfrm>
            <a:off x="11088384" y="6596065"/>
            <a:ext cx="1260249"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40" name="図プレースホルダー 5"/>
          <p:cNvSpPr>
            <a:spLocks noGrp="1"/>
          </p:cNvSpPr>
          <p:nvPr>
            <p:ph type="pic" sz="quarter" idx="50" hasCustomPrompt="1"/>
          </p:nvPr>
        </p:nvSpPr>
        <p:spPr>
          <a:xfrm>
            <a:off x="11414135" y="6902099"/>
            <a:ext cx="630125" cy="630071"/>
          </a:xfrm>
        </p:spPr>
        <p:txBody>
          <a:bodyPr>
            <a:normAutofit/>
          </a:bodyPr>
          <a:lstStyle>
            <a:lvl1pPr>
              <a:defRPr sz="1100">
                <a:latin typeface="UTM Avo" panose="02040603050506020204" pitchFamily="18" charset="0"/>
              </a:defRPr>
            </a:lvl1pPr>
          </a:lstStyle>
          <a:p>
            <a:r>
              <a:rPr lang="en-US" dirty="0"/>
              <a:t>ICON</a:t>
            </a:r>
          </a:p>
        </p:txBody>
      </p:sp>
      <p:cxnSp>
        <p:nvCxnSpPr>
          <p:cNvPr id="42" name="直線コネクタ 41"/>
          <p:cNvCxnSpPr/>
          <p:nvPr userDrawn="1"/>
        </p:nvCxnSpPr>
        <p:spPr>
          <a:xfrm>
            <a:off x="7271630" y="4783460"/>
            <a:ext cx="3816755" cy="216024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flipH="1">
            <a:off x="7271630" y="4783460"/>
            <a:ext cx="3816755" cy="216024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7380444" y="4064175"/>
            <a:ext cx="3599919" cy="3599607"/>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5" rIns="91448" bIns="45725" numCol="1" spcCol="0" rtlCol="0" fromWordArt="0" anchor="ctr" anchorCtr="0" forceAA="0" compatLnSpc="1">
            <a:noAutofit/>
          </a:bodyPr>
          <a:lstStyle/>
          <a:p>
            <a:pPr algn="ctr"/>
            <a:endParaRPr lang="en-US" sz="3200">
              <a:latin typeface="UTM Avo" panose="02040603050506020204" pitchFamily="18" charset="0"/>
            </a:endParaRPr>
          </a:p>
        </p:txBody>
      </p:sp>
      <p:sp>
        <p:nvSpPr>
          <p:cNvPr id="12" name="テキスト プレースホルダー 11"/>
          <p:cNvSpPr>
            <a:spLocks noGrp="1"/>
          </p:cNvSpPr>
          <p:nvPr>
            <p:ph type="body" sz="quarter" idx="33" hasCustomPrompt="1"/>
          </p:nvPr>
        </p:nvSpPr>
        <p:spPr>
          <a:xfrm>
            <a:off x="7523680" y="5288607"/>
            <a:ext cx="3312656" cy="1296144"/>
          </a:xfrm>
        </p:spPr>
        <p:txBody>
          <a:bodyPr anchor="ctr">
            <a:noAutofit/>
          </a:bodyPr>
          <a:lstStyle>
            <a:lvl1pPr algn="ctr">
              <a:lnSpc>
                <a:spcPts val="4500"/>
              </a:lnSpc>
              <a:defRPr sz="4800">
                <a:solidFill>
                  <a:schemeClr val="bg2"/>
                </a:solidFill>
                <a:latin typeface="UTM Avo" panose="02040603050506020204" pitchFamily="18" charset="0"/>
              </a:defRPr>
            </a:lvl1pPr>
          </a:lstStyle>
          <a:p>
            <a:pPr lvl="0"/>
            <a:r>
              <a:rPr lang="en-US" altLang="ja-JP" dirty="0"/>
              <a:t>TEXT</a:t>
            </a:r>
            <a:br>
              <a:rPr lang="en-US" altLang="ja-JP" dirty="0"/>
            </a:br>
            <a:r>
              <a:rPr lang="en-US" altLang="ja-JP" dirty="0"/>
              <a:t>TEXT</a:t>
            </a:r>
          </a:p>
        </p:txBody>
      </p:sp>
      <p:sp>
        <p:nvSpPr>
          <p:cNvPr id="54" name="テキスト プレースホルダー 11"/>
          <p:cNvSpPr>
            <a:spLocks noGrp="1"/>
          </p:cNvSpPr>
          <p:nvPr>
            <p:ph type="body" sz="quarter" idx="56" hasCustomPrompt="1"/>
          </p:nvPr>
        </p:nvSpPr>
        <p:spPr>
          <a:xfrm>
            <a:off x="10332236" y="2263181"/>
            <a:ext cx="4932977" cy="647651"/>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57" hasCustomPrompt="1"/>
          </p:nvPr>
        </p:nvSpPr>
        <p:spPr>
          <a:xfrm>
            <a:off x="10332236" y="2839244"/>
            <a:ext cx="4932977" cy="876455"/>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56" name="テキスト プレースホルダー 11"/>
          <p:cNvSpPr>
            <a:spLocks noGrp="1"/>
          </p:cNvSpPr>
          <p:nvPr>
            <p:ph type="body" sz="quarter" idx="58" hasCustomPrompt="1"/>
          </p:nvPr>
        </p:nvSpPr>
        <p:spPr>
          <a:xfrm>
            <a:off x="12852734" y="3769169"/>
            <a:ext cx="4932977" cy="647651"/>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57" name="テキスト プレースホルダー 11"/>
          <p:cNvSpPr>
            <a:spLocks noGrp="1"/>
          </p:cNvSpPr>
          <p:nvPr>
            <p:ph type="body" sz="quarter" idx="59" hasCustomPrompt="1"/>
          </p:nvPr>
        </p:nvSpPr>
        <p:spPr>
          <a:xfrm>
            <a:off x="12852734" y="4345234"/>
            <a:ext cx="4932977" cy="876455"/>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58" name="テキスト プレースホルダー 11"/>
          <p:cNvSpPr>
            <a:spLocks noGrp="1"/>
          </p:cNvSpPr>
          <p:nvPr>
            <p:ph type="body" sz="quarter" idx="60" hasCustomPrompt="1"/>
          </p:nvPr>
        </p:nvSpPr>
        <p:spPr>
          <a:xfrm>
            <a:off x="12852734" y="6511652"/>
            <a:ext cx="4932977" cy="647651"/>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59" name="テキスト プレースホルダー 11"/>
          <p:cNvSpPr>
            <a:spLocks noGrp="1"/>
          </p:cNvSpPr>
          <p:nvPr>
            <p:ph type="body" sz="quarter" idx="61" hasCustomPrompt="1"/>
          </p:nvPr>
        </p:nvSpPr>
        <p:spPr>
          <a:xfrm>
            <a:off x="12852734" y="7087717"/>
            <a:ext cx="4932977" cy="876455"/>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60" name="テキスト プレースホルダー 11"/>
          <p:cNvSpPr>
            <a:spLocks noGrp="1"/>
          </p:cNvSpPr>
          <p:nvPr>
            <p:ph type="body" sz="quarter" idx="62" hasCustomPrompt="1"/>
          </p:nvPr>
        </p:nvSpPr>
        <p:spPr>
          <a:xfrm>
            <a:off x="646319" y="3769169"/>
            <a:ext cx="4932977" cy="647651"/>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63" hasCustomPrompt="1"/>
          </p:nvPr>
        </p:nvSpPr>
        <p:spPr>
          <a:xfrm>
            <a:off x="646319" y="4345234"/>
            <a:ext cx="4932977" cy="876455"/>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62" name="テキスト プレースホルダー 11"/>
          <p:cNvSpPr>
            <a:spLocks noGrp="1"/>
          </p:cNvSpPr>
          <p:nvPr>
            <p:ph type="body" sz="quarter" idx="64" hasCustomPrompt="1"/>
          </p:nvPr>
        </p:nvSpPr>
        <p:spPr>
          <a:xfrm>
            <a:off x="646319" y="6067247"/>
            <a:ext cx="4932977" cy="647651"/>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63" name="テキスト プレースホルダー 11"/>
          <p:cNvSpPr>
            <a:spLocks noGrp="1"/>
          </p:cNvSpPr>
          <p:nvPr>
            <p:ph type="body" sz="quarter" idx="65" hasCustomPrompt="1"/>
          </p:nvPr>
        </p:nvSpPr>
        <p:spPr>
          <a:xfrm>
            <a:off x="646319" y="6643310"/>
            <a:ext cx="4932977" cy="876455"/>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66" hasCustomPrompt="1"/>
          </p:nvPr>
        </p:nvSpPr>
        <p:spPr>
          <a:xfrm>
            <a:off x="3238832" y="8009158"/>
            <a:ext cx="4932977" cy="647651"/>
          </a:xfrm>
        </p:spPr>
        <p:txBody>
          <a:bodyPr anchor="ctr">
            <a:noAutofit/>
          </a:bodyPr>
          <a:lstStyle>
            <a:lvl1pPr algn="l">
              <a:defRPr sz="3600">
                <a:solidFill>
                  <a:schemeClr val="accent1"/>
                </a:solidFill>
                <a:latin typeface="UTM Avo" panose="02040603050506020204" pitchFamily="18" charset="0"/>
              </a:defRPr>
            </a:lvl1pPr>
          </a:lstStyle>
          <a:p>
            <a:pPr lvl="0"/>
            <a:r>
              <a:rPr lang="en-US" altLang="ja-JP" dirty="0"/>
              <a:t>Text Here</a:t>
            </a:r>
            <a:endParaRPr lang="en-US" dirty="0"/>
          </a:p>
        </p:txBody>
      </p:sp>
      <p:sp>
        <p:nvSpPr>
          <p:cNvPr id="65" name="テキスト プレースホルダー 11"/>
          <p:cNvSpPr>
            <a:spLocks noGrp="1"/>
          </p:cNvSpPr>
          <p:nvPr>
            <p:ph type="body" sz="quarter" idx="67" hasCustomPrompt="1"/>
          </p:nvPr>
        </p:nvSpPr>
        <p:spPr>
          <a:xfrm>
            <a:off x="3238832" y="8585222"/>
            <a:ext cx="4932977" cy="876455"/>
          </a:xfrm>
        </p:spPr>
        <p:txBody>
          <a:bodyPr anchor="t">
            <a:noAutofit/>
          </a:bodyPr>
          <a:lstStyle>
            <a:lvl1pPr algn="l">
              <a:defRPr sz="2000">
                <a:solidFill>
                  <a:schemeClr val="bg1"/>
                </a:solidFill>
                <a:latin typeface="UTM Avo" panose="02040603050506020204" pitchFamily="18" charset="0"/>
              </a:defRPr>
            </a:lvl1pPr>
          </a:lstStyle>
          <a:p>
            <a:pPr lvl="0"/>
            <a:r>
              <a:rPr lang="en-US" altLang="ja-JP" dirty="0"/>
              <a:t>Text Here</a:t>
            </a:r>
            <a:endParaRPr lang="en-US" dirty="0"/>
          </a:p>
        </p:txBody>
      </p:sp>
      <p:cxnSp>
        <p:nvCxnSpPr>
          <p:cNvPr id="67" name="直線コネクタ 66"/>
          <p:cNvCxnSpPr>
            <a:stCxn id="14" idx="6"/>
            <a:endCxn id="54" idx="1"/>
          </p:cNvCxnSpPr>
          <p:nvPr userDrawn="1"/>
        </p:nvCxnSpPr>
        <p:spPr>
          <a:xfrm flipV="1">
            <a:off x="9792130" y="2587007"/>
            <a:ext cx="540107" cy="450261"/>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68" name="直線コネクタ 66"/>
          <p:cNvCxnSpPr>
            <a:stCxn id="37" idx="6"/>
            <a:endCxn id="56" idx="1"/>
          </p:cNvCxnSpPr>
          <p:nvPr userDrawn="1"/>
        </p:nvCxnSpPr>
        <p:spPr>
          <a:xfrm flipV="1">
            <a:off x="12348634" y="4092995"/>
            <a:ext cx="504101" cy="43284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1" name="直線コネクタ 66"/>
          <p:cNvCxnSpPr>
            <a:stCxn id="30" idx="0"/>
            <a:endCxn id="60" idx="1"/>
          </p:cNvCxnSpPr>
          <p:nvPr userDrawn="1"/>
        </p:nvCxnSpPr>
        <p:spPr>
          <a:xfrm rot="16200000" flipH="1" flipV="1">
            <a:off x="3539094" y="990584"/>
            <a:ext cx="209634" cy="5995187"/>
          </a:xfrm>
          <a:prstGeom prst="bentConnector4">
            <a:avLst>
              <a:gd name="adj1" fmla="val -163519"/>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4" name="直線コネクタ 66"/>
          <p:cNvCxnSpPr>
            <a:stCxn id="39" idx="6"/>
            <a:endCxn id="58" idx="1"/>
          </p:cNvCxnSpPr>
          <p:nvPr userDrawn="1"/>
        </p:nvCxnSpPr>
        <p:spPr>
          <a:xfrm flipV="1">
            <a:off x="12348634" y="6835479"/>
            <a:ext cx="504101" cy="390657"/>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7" name="直線コネクタ 66"/>
          <p:cNvCxnSpPr>
            <a:stCxn id="35" idx="0"/>
            <a:endCxn id="62" idx="1"/>
          </p:cNvCxnSpPr>
          <p:nvPr userDrawn="1"/>
        </p:nvCxnSpPr>
        <p:spPr>
          <a:xfrm rot="16200000" flipV="1">
            <a:off x="3547619" y="3489773"/>
            <a:ext cx="192590" cy="5995187"/>
          </a:xfrm>
          <a:prstGeom prst="bentConnector4">
            <a:avLst>
              <a:gd name="adj1" fmla="val 386841"/>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80" name="直線コネクタ 66"/>
          <p:cNvCxnSpPr>
            <a:stCxn id="16" idx="1"/>
            <a:endCxn id="64" idx="1"/>
          </p:cNvCxnSpPr>
          <p:nvPr userDrawn="1"/>
        </p:nvCxnSpPr>
        <p:spPr>
          <a:xfrm rot="16200000" flipH="1" flipV="1">
            <a:off x="5933329" y="5549872"/>
            <a:ext cx="88616" cy="5477606"/>
          </a:xfrm>
          <a:prstGeom prst="bentConnector4">
            <a:avLst>
              <a:gd name="adj1" fmla="val -292087"/>
              <a:gd name="adj2" fmla="val 104174"/>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000"/>
                            </p:stCondLst>
                            <p:childTnLst>
                              <p:par>
                                <p:cTn id="20" presetID="49" presetClass="entr" presetSubtype="0" decel="10000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 calcmode="lin" valueType="num">
                                      <p:cBhvr>
                                        <p:cTn id="24" dur="500" fill="hold"/>
                                        <p:tgtEl>
                                          <p:spTgt spid="15"/>
                                        </p:tgtEl>
                                        <p:attrNameLst>
                                          <p:attrName>style.rotation</p:attrName>
                                        </p:attrNameLst>
                                      </p:cBhvr>
                                      <p:tavLst>
                                        <p:tav tm="0">
                                          <p:val>
                                            <p:fltVal val="360"/>
                                          </p:val>
                                        </p:tav>
                                        <p:tav tm="100000">
                                          <p:val>
                                            <p:fltVal val="0"/>
                                          </p:val>
                                        </p:tav>
                                      </p:tavLst>
                                    </p:anim>
                                    <p:animEffect transition="in" filter="fade">
                                      <p:cBhvr>
                                        <p:cTn id="25" dur="500"/>
                                        <p:tgtEl>
                                          <p:spTgt spid="15"/>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300" fill="hold"/>
                                        <p:tgtEl>
                                          <p:spTgt spid="14"/>
                                        </p:tgtEl>
                                        <p:attrNameLst>
                                          <p:attrName>ppt_w</p:attrName>
                                        </p:attrNameLst>
                                      </p:cBhvr>
                                      <p:tavLst>
                                        <p:tav tm="0">
                                          <p:val>
                                            <p:fltVal val="0"/>
                                          </p:val>
                                        </p:tav>
                                        <p:tav tm="100000">
                                          <p:val>
                                            <p:strVal val="#ppt_w"/>
                                          </p:val>
                                        </p:tav>
                                      </p:tavLst>
                                    </p:anim>
                                    <p:anim calcmode="lin" valueType="num">
                                      <p:cBhvr>
                                        <p:cTn id="29" dur="300" fill="hold"/>
                                        <p:tgtEl>
                                          <p:spTgt spid="14"/>
                                        </p:tgtEl>
                                        <p:attrNameLst>
                                          <p:attrName>ppt_h</p:attrName>
                                        </p:attrNameLst>
                                      </p:cBhvr>
                                      <p:tavLst>
                                        <p:tav tm="0">
                                          <p:val>
                                            <p:fltVal val="0"/>
                                          </p:val>
                                        </p:tav>
                                        <p:tav tm="100000">
                                          <p:val>
                                            <p:strVal val="#ppt_h"/>
                                          </p:val>
                                        </p:tav>
                                      </p:tavLst>
                                    </p:anim>
                                    <p:anim calcmode="lin" valueType="num">
                                      <p:cBhvr>
                                        <p:cTn id="30" dur="300" fill="hold"/>
                                        <p:tgtEl>
                                          <p:spTgt spid="14"/>
                                        </p:tgtEl>
                                        <p:attrNameLst>
                                          <p:attrName>style.rotation</p:attrName>
                                        </p:attrNameLst>
                                      </p:cBhvr>
                                      <p:tavLst>
                                        <p:tav tm="0">
                                          <p:val>
                                            <p:fltVal val="360"/>
                                          </p:val>
                                        </p:tav>
                                        <p:tav tm="100000">
                                          <p:val>
                                            <p:fltVal val="0"/>
                                          </p:val>
                                        </p:tav>
                                      </p:tavLst>
                                    </p:anim>
                                    <p:animEffect transition="in" filter="fade">
                                      <p:cBhvr>
                                        <p:cTn id="31" dur="300"/>
                                        <p:tgtEl>
                                          <p:spTgt spid="14"/>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 calcmode="lin" valueType="num">
                                      <p:cBhvr>
                                        <p:cTn id="36" dur="500" fill="hold"/>
                                        <p:tgtEl>
                                          <p:spTgt spid="18"/>
                                        </p:tgtEl>
                                        <p:attrNameLst>
                                          <p:attrName>style.rotation</p:attrName>
                                        </p:attrNameLst>
                                      </p:cBhvr>
                                      <p:tavLst>
                                        <p:tav tm="0">
                                          <p:val>
                                            <p:fltVal val="360"/>
                                          </p:val>
                                        </p:tav>
                                        <p:tav tm="100000">
                                          <p:val>
                                            <p:fltVal val="0"/>
                                          </p:val>
                                        </p:tav>
                                      </p:tavLst>
                                    </p:anim>
                                    <p:animEffect transition="in" filter="fade">
                                      <p:cBhvr>
                                        <p:cTn id="37" dur="500"/>
                                        <p:tgtEl>
                                          <p:spTgt spid="18"/>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300" fill="hold"/>
                                        <p:tgtEl>
                                          <p:spTgt spid="16"/>
                                        </p:tgtEl>
                                        <p:attrNameLst>
                                          <p:attrName>ppt_w</p:attrName>
                                        </p:attrNameLst>
                                      </p:cBhvr>
                                      <p:tavLst>
                                        <p:tav tm="0">
                                          <p:val>
                                            <p:fltVal val="0"/>
                                          </p:val>
                                        </p:tav>
                                        <p:tav tm="100000">
                                          <p:val>
                                            <p:strVal val="#ppt_w"/>
                                          </p:val>
                                        </p:tav>
                                      </p:tavLst>
                                    </p:anim>
                                    <p:anim calcmode="lin" valueType="num">
                                      <p:cBhvr>
                                        <p:cTn id="41" dur="300" fill="hold"/>
                                        <p:tgtEl>
                                          <p:spTgt spid="16"/>
                                        </p:tgtEl>
                                        <p:attrNameLst>
                                          <p:attrName>ppt_h</p:attrName>
                                        </p:attrNameLst>
                                      </p:cBhvr>
                                      <p:tavLst>
                                        <p:tav tm="0">
                                          <p:val>
                                            <p:fltVal val="0"/>
                                          </p:val>
                                        </p:tav>
                                        <p:tav tm="100000">
                                          <p:val>
                                            <p:strVal val="#ppt_h"/>
                                          </p:val>
                                        </p:tav>
                                      </p:tavLst>
                                    </p:anim>
                                    <p:anim calcmode="lin" valueType="num">
                                      <p:cBhvr>
                                        <p:cTn id="42" dur="300" fill="hold"/>
                                        <p:tgtEl>
                                          <p:spTgt spid="16"/>
                                        </p:tgtEl>
                                        <p:attrNameLst>
                                          <p:attrName>style.rotation</p:attrName>
                                        </p:attrNameLst>
                                      </p:cBhvr>
                                      <p:tavLst>
                                        <p:tav tm="0">
                                          <p:val>
                                            <p:fltVal val="360"/>
                                          </p:val>
                                        </p:tav>
                                        <p:tav tm="100000">
                                          <p:val>
                                            <p:fltVal val="0"/>
                                          </p:val>
                                        </p:tav>
                                      </p:tavLst>
                                    </p:anim>
                                    <p:animEffect transition="in" filter="fade">
                                      <p:cBhvr>
                                        <p:cTn id="43" dur="300"/>
                                        <p:tgtEl>
                                          <p:spTgt spid="1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 calcmode="lin" valueType="num">
                                      <p:cBhvr>
                                        <p:cTn id="48" dur="500" fill="hold"/>
                                        <p:tgtEl>
                                          <p:spTgt spid="31"/>
                                        </p:tgtEl>
                                        <p:attrNameLst>
                                          <p:attrName>style.rotation</p:attrName>
                                        </p:attrNameLst>
                                      </p:cBhvr>
                                      <p:tavLst>
                                        <p:tav tm="0">
                                          <p:val>
                                            <p:fltVal val="360"/>
                                          </p:val>
                                        </p:tav>
                                        <p:tav tm="100000">
                                          <p:val>
                                            <p:fltVal val="0"/>
                                          </p:val>
                                        </p:tav>
                                      </p:tavLst>
                                    </p:anim>
                                    <p:animEffect transition="in" filter="fade">
                                      <p:cBhvr>
                                        <p:cTn id="49" dur="50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300" fill="hold"/>
                                        <p:tgtEl>
                                          <p:spTgt spid="30"/>
                                        </p:tgtEl>
                                        <p:attrNameLst>
                                          <p:attrName>ppt_w</p:attrName>
                                        </p:attrNameLst>
                                      </p:cBhvr>
                                      <p:tavLst>
                                        <p:tav tm="0">
                                          <p:val>
                                            <p:fltVal val="0"/>
                                          </p:val>
                                        </p:tav>
                                        <p:tav tm="100000">
                                          <p:val>
                                            <p:strVal val="#ppt_w"/>
                                          </p:val>
                                        </p:tav>
                                      </p:tavLst>
                                    </p:anim>
                                    <p:anim calcmode="lin" valueType="num">
                                      <p:cBhvr>
                                        <p:cTn id="53" dur="300" fill="hold"/>
                                        <p:tgtEl>
                                          <p:spTgt spid="30"/>
                                        </p:tgtEl>
                                        <p:attrNameLst>
                                          <p:attrName>ppt_h</p:attrName>
                                        </p:attrNameLst>
                                      </p:cBhvr>
                                      <p:tavLst>
                                        <p:tav tm="0">
                                          <p:val>
                                            <p:fltVal val="0"/>
                                          </p:val>
                                        </p:tav>
                                        <p:tav tm="100000">
                                          <p:val>
                                            <p:strVal val="#ppt_h"/>
                                          </p:val>
                                        </p:tav>
                                      </p:tavLst>
                                    </p:anim>
                                    <p:anim calcmode="lin" valueType="num">
                                      <p:cBhvr>
                                        <p:cTn id="54" dur="300" fill="hold"/>
                                        <p:tgtEl>
                                          <p:spTgt spid="30"/>
                                        </p:tgtEl>
                                        <p:attrNameLst>
                                          <p:attrName>style.rotation</p:attrName>
                                        </p:attrNameLst>
                                      </p:cBhvr>
                                      <p:tavLst>
                                        <p:tav tm="0">
                                          <p:val>
                                            <p:fltVal val="360"/>
                                          </p:val>
                                        </p:tav>
                                        <p:tav tm="100000">
                                          <p:val>
                                            <p:fltVal val="0"/>
                                          </p:val>
                                        </p:tav>
                                      </p:tavLst>
                                    </p:anim>
                                    <p:animEffect transition="in" filter="fade">
                                      <p:cBhvr>
                                        <p:cTn id="55" dur="300"/>
                                        <p:tgtEl>
                                          <p:spTgt spid="30"/>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 calcmode="lin" valueType="num">
                                      <p:cBhvr>
                                        <p:cTn id="60" dur="500" fill="hold"/>
                                        <p:tgtEl>
                                          <p:spTgt spid="36"/>
                                        </p:tgtEl>
                                        <p:attrNameLst>
                                          <p:attrName>style.rotation</p:attrName>
                                        </p:attrNameLst>
                                      </p:cBhvr>
                                      <p:tavLst>
                                        <p:tav tm="0">
                                          <p:val>
                                            <p:fltVal val="360"/>
                                          </p:val>
                                        </p:tav>
                                        <p:tav tm="100000">
                                          <p:val>
                                            <p:fltVal val="0"/>
                                          </p:val>
                                        </p:tav>
                                      </p:tavLst>
                                    </p:anim>
                                    <p:animEffect transition="in" filter="fade">
                                      <p:cBhvr>
                                        <p:cTn id="61" dur="500"/>
                                        <p:tgtEl>
                                          <p:spTgt spid="36"/>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300" fill="hold"/>
                                        <p:tgtEl>
                                          <p:spTgt spid="35"/>
                                        </p:tgtEl>
                                        <p:attrNameLst>
                                          <p:attrName>ppt_w</p:attrName>
                                        </p:attrNameLst>
                                      </p:cBhvr>
                                      <p:tavLst>
                                        <p:tav tm="0">
                                          <p:val>
                                            <p:fltVal val="0"/>
                                          </p:val>
                                        </p:tav>
                                        <p:tav tm="100000">
                                          <p:val>
                                            <p:strVal val="#ppt_w"/>
                                          </p:val>
                                        </p:tav>
                                      </p:tavLst>
                                    </p:anim>
                                    <p:anim calcmode="lin" valueType="num">
                                      <p:cBhvr>
                                        <p:cTn id="65" dur="300" fill="hold"/>
                                        <p:tgtEl>
                                          <p:spTgt spid="35"/>
                                        </p:tgtEl>
                                        <p:attrNameLst>
                                          <p:attrName>ppt_h</p:attrName>
                                        </p:attrNameLst>
                                      </p:cBhvr>
                                      <p:tavLst>
                                        <p:tav tm="0">
                                          <p:val>
                                            <p:fltVal val="0"/>
                                          </p:val>
                                        </p:tav>
                                        <p:tav tm="100000">
                                          <p:val>
                                            <p:strVal val="#ppt_h"/>
                                          </p:val>
                                        </p:tav>
                                      </p:tavLst>
                                    </p:anim>
                                    <p:anim calcmode="lin" valueType="num">
                                      <p:cBhvr>
                                        <p:cTn id="66" dur="300" fill="hold"/>
                                        <p:tgtEl>
                                          <p:spTgt spid="35"/>
                                        </p:tgtEl>
                                        <p:attrNameLst>
                                          <p:attrName>style.rotation</p:attrName>
                                        </p:attrNameLst>
                                      </p:cBhvr>
                                      <p:tavLst>
                                        <p:tav tm="0">
                                          <p:val>
                                            <p:fltVal val="360"/>
                                          </p:val>
                                        </p:tav>
                                        <p:tav tm="100000">
                                          <p:val>
                                            <p:fltVal val="0"/>
                                          </p:val>
                                        </p:tav>
                                      </p:tavLst>
                                    </p:anim>
                                    <p:animEffect transition="in" filter="fade">
                                      <p:cBhvr>
                                        <p:cTn id="67" dur="300"/>
                                        <p:tgtEl>
                                          <p:spTgt spid="35"/>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500" fill="hold"/>
                                        <p:tgtEl>
                                          <p:spTgt spid="38"/>
                                        </p:tgtEl>
                                        <p:attrNameLst>
                                          <p:attrName>ppt_w</p:attrName>
                                        </p:attrNameLst>
                                      </p:cBhvr>
                                      <p:tavLst>
                                        <p:tav tm="0">
                                          <p:val>
                                            <p:fltVal val="0"/>
                                          </p:val>
                                        </p:tav>
                                        <p:tav tm="100000">
                                          <p:val>
                                            <p:strVal val="#ppt_w"/>
                                          </p:val>
                                        </p:tav>
                                      </p:tavLst>
                                    </p:anim>
                                    <p:anim calcmode="lin" valueType="num">
                                      <p:cBhvr>
                                        <p:cTn id="71" dur="500" fill="hold"/>
                                        <p:tgtEl>
                                          <p:spTgt spid="38"/>
                                        </p:tgtEl>
                                        <p:attrNameLst>
                                          <p:attrName>ppt_h</p:attrName>
                                        </p:attrNameLst>
                                      </p:cBhvr>
                                      <p:tavLst>
                                        <p:tav tm="0">
                                          <p:val>
                                            <p:fltVal val="0"/>
                                          </p:val>
                                        </p:tav>
                                        <p:tav tm="100000">
                                          <p:val>
                                            <p:strVal val="#ppt_h"/>
                                          </p:val>
                                        </p:tav>
                                      </p:tavLst>
                                    </p:anim>
                                    <p:anim calcmode="lin" valueType="num">
                                      <p:cBhvr>
                                        <p:cTn id="72" dur="500" fill="hold"/>
                                        <p:tgtEl>
                                          <p:spTgt spid="38"/>
                                        </p:tgtEl>
                                        <p:attrNameLst>
                                          <p:attrName>style.rotation</p:attrName>
                                        </p:attrNameLst>
                                      </p:cBhvr>
                                      <p:tavLst>
                                        <p:tav tm="0">
                                          <p:val>
                                            <p:fltVal val="360"/>
                                          </p:val>
                                        </p:tav>
                                        <p:tav tm="100000">
                                          <p:val>
                                            <p:fltVal val="0"/>
                                          </p:val>
                                        </p:tav>
                                      </p:tavLst>
                                    </p:anim>
                                    <p:animEffect transition="in" filter="fade">
                                      <p:cBhvr>
                                        <p:cTn id="73" dur="500"/>
                                        <p:tgtEl>
                                          <p:spTgt spid="38"/>
                                        </p:tgtEl>
                                      </p:cBhvr>
                                    </p:animEffect>
                                  </p:childTnLst>
                                </p:cTn>
                              </p:par>
                              <p:par>
                                <p:cTn id="74" presetID="49" presetClass="entr" presetSubtype="0" decel="10000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300" fill="hold"/>
                                        <p:tgtEl>
                                          <p:spTgt spid="37"/>
                                        </p:tgtEl>
                                        <p:attrNameLst>
                                          <p:attrName>ppt_w</p:attrName>
                                        </p:attrNameLst>
                                      </p:cBhvr>
                                      <p:tavLst>
                                        <p:tav tm="0">
                                          <p:val>
                                            <p:fltVal val="0"/>
                                          </p:val>
                                        </p:tav>
                                        <p:tav tm="100000">
                                          <p:val>
                                            <p:strVal val="#ppt_w"/>
                                          </p:val>
                                        </p:tav>
                                      </p:tavLst>
                                    </p:anim>
                                    <p:anim calcmode="lin" valueType="num">
                                      <p:cBhvr>
                                        <p:cTn id="77" dur="300" fill="hold"/>
                                        <p:tgtEl>
                                          <p:spTgt spid="37"/>
                                        </p:tgtEl>
                                        <p:attrNameLst>
                                          <p:attrName>ppt_h</p:attrName>
                                        </p:attrNameLst>
                                      </p:cBhvr>
                                      <p:tavLst>
                                        <p:tav tm="0">
                                          <p:val>
                                            <p:fltVal val="0"/>
                                          </p:val>
                                        </p:tav>
                                        <p:tav tm="100000">
                                          <p:val>
                                            <p:strVal val="#ppt_h"/>
                                          </p:val>
                                        </p:tav>
                                      </p:tavLst>
                                    </p:anim>
                                    <p:anim calcmode="lin" valueType="num">
                                      <p:cBhvr>
                                        <p:cTn id="78" dur="300" fill="hold"/>
                                        <p:tgtEl>
                                          <p:spTgt spid="37"/>
                                        </p:tgtEl>
                                        <p:attrNameLst>
                                          <p:attrName>style.rotation</p:attrName>
                                        </p:attrNameLst>
                                      </p:cBhvr>
                                      <p:tavLst>
                                        <p:tav tm="0">
                                          <p:val>
                                            <p:fltVal val="360"/>
                                          </p:val>
                                        </p:tav>
                                        <p:tav tm="100000">
                                          <p:val>
                                            <p:fltVal val="0"/>
                                          </p:val>
                                        </p:tav>
                                      </p:tavLst>
                                    </p:anim>
                                    <p:animEffect transition="in" filter="fade">
                                      <p:cBhvr>
                                        <p:cTn id="79" dur="300"/>
                                        <p:tgtEl>
                                          <p:spTgt spid="37"/>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 calcmode="lin" valueType="num">
                                      <p:cBhvr>
                                        <p:cTn id="84" dur="500" fill="hold"/>
                                        <p:tgtEl>
                                          <p:spTgt spid="40"/>
                                        </p:tgtEl>
                                        <p:attrNameLst>
                                          <p:attrName>style.rotation</p:attrName>
                                        </p:attrNameLst>
                                      </p:cBhvr>
                                      <p:tavLst>
                                        <p:tav tm="0">
                                          <p:val>
                                            <p:fltVal val="360"/>
                                          </p:val>
                                        </p:tav>
                                        <p:tav tm="100000">
                                          <p:val>
                                            <p:fltVal val="0"/>
                                          </p:val>
                                        </p:tav>
                                      </p:tavLst>
                                    </p:anim>
                                    <p:animEffect transition="in" filter="fade">
                                      <p:cBhvr>
                                        <p:cTn id="85" dur="500"/>
                                        <p:tgtEl>
                                          <p:spTgt spid="40"/>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300" fill="hold"/>
                                        <p:tgtEl>
                                          <p:spTgt spid="39"/>
                                        </p:tgtEl>
                                        <p:attrNameLst>
                                          <p:attrName>ppt_w</p:attrName>
                                        </p:attrNameLst>
                                      </p:cBhvr>
                                      <p:tavLst>
                                        <p:tav tm="0">
                                          <p:val>
                                            <p:fltVal val="0"/>
                                          </p:val>
                                        </p:tav>
                                        <p:tav tm="100000">
                                          <p:val>
                                            <p:strVal val="#ppt_w"/>
                                          </p:val>
                                        </p:tav>
                                      </p:tavLst>
                                    </p:anim>
                                    <p:anim calcmode="lin" valueType="num">
                                      <p:cBhvr>
                                        <p:cTn id="89" dur="300" fill="hold"/>
                                        <p:tgtEl>
                                          <p:spTgt spid="39"/>
                                        </p:tgtEl>
                                        <p:attrNameLst>
                                          <p:attrName>ppt_h</p:attrName>
                                        </p:attrNameLst>
                                      </p:cBhvr>
                                      <p:tavLst>
                                        <p:tav tm="0">
                                          <p:val>
                                            <p:fltVal val="0"/>
                                          </p:val>
                                        </p:tav>
                                        <p:tav tm="100000">
                                          <p:val>
                                            <p:strVal val="#ppt_h"/>
                                          </p:val>
                                        </p:tav>
                                      </p:tavLst>
                                    </p:anim>
                                    <p:anim calcmode="lin" valueType="num">
                                      <p:cBhvr>
                                        <p:cTn id="90" dur="300" fill="hold"/>
                                        <p:tgtEl>
                                          <p:spTgt spid="39"/>
                                        </p:tgtEl>
                                        <p:attrNameLst>
                                          <p:attrName>style.rotation</p:attrName>
                                        </p:attrNameLst>
                                      </p:cBhvr>
                                      <p:tavLst>
                                        <p:tav tm="0">
                                          <p:val>
                                            <p:fltVal val="360"/>
                                          </p:val>
                                        </p:tav>
                                        <p:tav tm="100000">
                                          <p:val>
                                            <p:fltVal val="0"/>
                                          </p:val>
                                        </p:tav>
                                      </p:tavLst>
                                    </p:anim>
                                    <p:animEffect transition="in" filter="fade">
                                      <p:cBhvr>
                                        <p:cTn id="91" dur="300"/>
                                        <p:tgtEl>
                                          <p:spTgt spid="39"/>
                                        </p:tgtEl>
                                      </p:cBhvr>
                                    </p:animEffect>
                                  </p:childTnLst>
                                </p:cTn>
                              </p:par>
                            </p:childTnLst>
                          </p:cTn>
                        </p:par>
                        <p:par>
                          <p:cTn id="92" fill="hold">
                            <p:stCondLst>
                              <p:cond delay="1500"/>
                            </p:stCondLst>
                            <p:childTnLst>
                              <p:par>
                                <p:cTn id="93" presetID="16" presetClass="entr" presetSubtype="42"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outHorizontal)">
                                      <p:cBhvr>
                                        <p:cTn id="95" dur="500"/>
                                        <p:tgtEl>
                                          <p:spTgt spid="19"/>
                                        </p:tgtEl>
                                      </p:cBhvr>
                                    </p:animEffect>
                                  </p:childTnLst>
                                </p:cTn>
                              </p:par>
                              <p:par>
                                <p:cTn id="96" presetID="16" presetClass="entr" presetSubtype="37" fill="hold"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outVertical)">
                                      <p:cBhvr>
                                        <p:cTn id="98" dur="500"/>
                                        <p:tgtEl>
                                          <p:spTgt spid="46"/>
                                        </p:tgtEl>
                                      </p:cBhvr>
                                    </p:animEffect>
                                  </p:childTnLst>
                                </p:cTn>
                              </p:par>
                              <p:par>
                                <p:cTn id="99" presetID="16" presetClass="entr" presetSubtype="37"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barn(outVertical)">
                                      <p:cBhvr>
                                        <p:cTn id="101" dur="500"/>
                                        <p:tgtEl>
                                          <p:spTgt spid="42"/>
                                        </p:tgtEl>
                                      </p:cBhvr>
                                    </p:animEffect>
                                  </p:childTnLst>
                                </p:cTn>
                              </p:par>
                            </p:childTnLst>
                          </p:cTn>
                        </p:par>
                        <p:par>
                          <p:cTn id="102" fill="hold">
                            <p:stCondLst>
                              <p:cond delay="2000"/>
                            </p:stCondLst>
                            <p:childTnLst>
                              <p:par>
                                <p:cTn id="103" presetID="22" presetClass="entr" presetSubtype="8" fill="hold" nodeType="afterEffect">
                                  <p:stCondLst>
                                    <p:cond delay="250"/>
                                  </p:stCondLst>
                                  <p:childTnLst>
                                    <p:set>
                                      <p:cBhvr>
                                        <p:cTn id="104" dur="1" fill="hold">
                                          <p:stCondLst>
                                            <p:cond delay="0"/>
                                          </p:stCondLst>
                                        </p:cTn>
                                        <p:tgtEl>
                                          <p:spTgt spid="67"/>
                                        </p:tgtEl>
                                        <p:attrNameLst>
                                          <p:attrName>style.visibility</p:attrName>
                                        </p:attrNameLst>
                                      </p:cBhvr>
                                      <p:to>
                                        <p:strVal val="visible"/>
                                      </p:to>
                                    </p:set>
                                    <p:animEffect transition="in" filter="wipe(left)">
                                      <p:cBhvr>
                                        <p:cTn id="105" dur="500"/>
                                        <p:tgtEl>
                                          <p:spTgt spid="67"/>
                                        </p:tgtEl>
                                      </p:cBhvr>
                                    </p:animEffect>
                                  </p:childTnLst>
                                </p:cTn>
                              </p:par>
                            </p:childTnLst>
                          </p:cTn>
                        </p:par>
                        <p:par>
                          <p:cTn id="106" fill="hold">
                            <p:stCondLst>
                              <p:cond delay="2750"/>
                            </p:stCondLst>
                            <p:childTnLst>
                              <p:par>
                                <p:cTn id="107" presetID="10" presetClass="entr" presetSubtype="0" fill="hold" grpId="0" nodeType="afterEffect">
                                  <p:stCondLst>
                                    <p:cond delay="0"/>
                                  </p:stCondLst>
                                  <p:childTnLst>
                                    <p:set>
                                      <p:cBhvr>
                                        <p:cTn id="108" dur="1" fill="hold">
                                          <p:stCondLst>
                                            <p:cond delay="0"/>
                                          </p:stCondLst>
                                        </p:cTn>
                                        <p:tgtEl>
                                          <p:spTgt spid="54">
                                            <p:txEl>
                                              <p:pRg st="0" end="0"/>
                                            </p:txEl>
                                          </p:spTgt>
                                        </p:tgtEl>
                                        <p:attrNameLst>
                                          <p:attrName>style.visibility</p:attrName>
                                        </p:attrNameLst>
                                      </p:cBhvr>
                                      <p:to>
                                        <p:strVal val="visible"/>
                                      </p:to>
                                    </p:set>
                                    <p:animEffect transition="in" filter="fade">
                                      <p:cBhvr>
                                        <p:cTn id="109" dur="500"/>
                                        <p:tgtEl>
                                          <p:spTgt spid="54">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5">
                                            <p:txEl>
                                              <p:pRg st="0" end="0"/>
                                            </p:txEl>
                                          </p:spTgt>
                                        </p:tgtEl>
                                        <p:attrNameLst>
                                          <p:attrName>style.visibility</p:attrName>
                                        </p:attrNameLst>
                                      </p:cBhvr>
                                      <p:to>
                                        <p:strVal val="visible"/>
                                      </p:to>
                                    </p:set>
                                    <p:animEffect transition="in" filter="fade">
                                      <p:cBhvr>
                                        <p:cTn id="112" dur="500"/>
                                        <p:tgtEl>
                                          <p:spTgt spid="55">
                                            <p:txEl>
                                              <p:pRg st="0" end="0"/>
                                            </p:txEl>
                                          </p:spTgt>
                                        </p:tgtEl>
                                      </p:cBhvr>
                                    </p:animEffect>
                                  </p:childTnLst>
                                </p:cTn>
                              </p:par>
                            </p:childTnLst>
                          </p:cTn>
                        </p:par>
                        <p:par>
                          <p:cTn id="113" fill="hold">
                            <p:stCondLst>
                              <p:cond delay="3250"/>
                            </p:stCondLst>
                            <p:childTnLst>
                              <p:par>
                                <p:cTn id="114" presetID="22" presetClass="entr" presetSubtype="8" fill="hold" nodeType="afterEffect">
                                  <p:stCondLst>
                                    <p:cond delay="250"/>
                                  </p:stCondLst>
                                  <p:childTnLst>
                                    <p:set>
                                      <p:cBhvr>
                                        <p:cTn id="115" dur="1" fill="hold">
                                          <p:stCondLst>
                                            <p:cond delay="0"/>
                                          </p:stCondLst>
                                        </p:cTn>
                                        <p:tgtEl>
                                          <p:spTgt spid="68"/>
                                        </p:tgtEl>
                                        <p:attrNameLst>
                                          <p:attrName>style.visibility</p:attrName>
                                        </p:attrNameLst>
                                      </p:cBhvr>
                                      <p:to>
                                        <p:strVal val="visible"/>
                                      </p:to>
                                    </p:set>
                                    <p:animEffect transition="in" filter="wipe(left)">
                                      <p:cBhvr>
                                        <p:cTn id="116" dur="500"/>
                                        <p:tgtEl>
                                          <p:spTgt spid="68"/>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6">
                                            <p:txEl>
                                              <p:pRg st="0" end="0"/>
                                            </p:txEl>
                                          </p:spTgt>
                                        </p:tgtEl>
                                        <p:attrNameLst>
                                          <p:attrName>style.visibility</p:attrName>
                                        </p:attrNameLst>
                                      </p:cBhvr>
                                      <p:to>
                                        <p:strVal val="visible"/>
                                      </p:to>
                                    </p:set>
                                    <p:animEffect transition="in" filter="fade">
                                      <p:cBhvr>
                                        <p:cTn id="120" dur="500"/>
                                        <p:tgtEl>
                                          <p:spTgt spid="56">
                                            <p:txEl>
                                              <p:pRg st="0" end="0"/>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7">
                                            <p:txEl>
                                              <p:pRg st="0" end="0"/>
                                            </p:txEl>
                                          </p:spTgt>
                                        </p:tgtEl>
                                        <p:attrNameLst>
                                          <p:attrName>style.visibility</p:attrName>
                                        </p:attrNameLst>
                                      </p:cBhvr>
                                      <p:to>
                                        <p:strVal val="visible"/>
                                      </p:to>
                                    </p:set>
                                    <p:animEffect transition="in" filter="fade">
                                      <p:cBhvr>
                                        <p:cTn id="123" dur="500"/>
                                        <p:tgtEl>
                                          <p:spTgt spid="57">
                                            <p:txEl>
                                              <p:pRg st="0" end="0"/>
                                            </p:txEl>
                                          </p:spTgt>
                                        </p:tgtEl>
                                      </p:cBhvr>
                                    </p:animEffect>
                                  </p:childTnLst>
                                </p:cTn>
                              </p:par>
                            </p:childTnLst>
                          </p:cTn>
                        </p:par>
                        <p:par>
                          <p:cTn id="124" fill="hold">
                            <p:stCondLst>
                              <p:cond delay="4500"/>
                            </p:stCondLst>
                            <p:childTnLst>
                              <p:par>
                                <p:cTn id="125" presetID="22" presetClass="entr" presetSubtype="8" fill="hold" nodeType="afterEffect">
                                  <p:stCondLst>
                                    <p:cond delay="250"/>
                                  </p:stCondLst>
                                  <p:childTnLst>
                                    <p:set>
                                      <p:cBhvr>
                                        <p:cTn id="126" dur="1" fill="hold">
                                          <p:stCondLst>
                                            <p:cond delay="0"/>
                                          </p:stCondLst>
                                        </p:cTn>
                                        <p:tgtEl>
                                          <p:spTgt spid="74"/>
                                        </p:tgtEl>
                                        <p:attrNameLst>
                                          <p:attrName>style.visibility</p:attrName>
                                        </p:attrNameLst>
                                      </p:cBhvr>
                                      <p:to>
                                        <p:strVal val="visible"/>
                                      </p:to>
                                    </p:set>
                                    <p:animEffect transition="in" filter="wipe(left)">
                                      <p:cBhvr>
                                        <p:cTn id="127" dur="500"/>
                                        <p:tgtEl>
                                          <p:spTgt spid="74"/>
                                        </p:tgtEl>
                                      </p:cBhvr>
                                    </p:animEffect>
                                  </p:childTnLst>
                                </p:cTn>
                              </p:par>
                            </p:childTnLst>
                          </p:cTn>
                        </p:par>
                        <p:par>
                          <p:cTn id="128" fill="hold">
                            <p:stCondLst>
                              <p:cond delay="5250"/>
                            </p:stCondLst>
                            <p:childTnLst>
                              <p:par>
                                <p:cTn id="129" presetID="10" presetClass="entr" presetSubtype="0" fill="hold" grpId="0" nodeType="afterEffect">
                                  <p:stCondLst>
                                    <p:cond delay="0"/>
                                  </p:stCondLst>
                                  <p:childTnLst>
                                    <p:set>
                                      <p:cBhvr>
                                        <p:cTn id="130" dur="1" fill="hold">
                                          <p:stCondLst>
                                            <p:cond delay="0"/>
                                          </p:stCondLst>
                                        </p:cTn>
                                        <p:tgtEl>
                                          <p:spTgt spid="58">
                                            <p:txEl>
                                              <p:pRg st="0" end="0"/>
                                            </p:txEl>
                                          </p:spTgt>
                                        </p:tgtEl>
                                        <p:attrNameLst>
                                          <p:attrName>style.visibility</p:attrName>
                                        </p:attrNameLst>
                                      </p:cBhvr>
                                      <p:to>
                                        <p:strVal val="visible"/>
                                      </p:to>
                                    </p:set>
                                    <p:animEffect transition="in" filter="fade">
                                      <p:cBhvr>
                                        <p:cTn id="131" dur="500"/>
                                        <p:tgtEl>
                                          <p:spTgt spid="58">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9">
                                            <p:txEl>
                                              <p:pRg st="0" end="0"/>
                                            </p:txEl>
                                          </p:spTgt>
                                        </p:tgtEl>
                                        <p:attrNameLst>
                                          <p:attrName>style.visibility</p:attrName>
                                        </p:attrNameLst>
                                      </p:cBhvr>
                                      <p:to>
                                        <p:strVal val="visible"/>
                                      </p:to>
                                    </p:set>
                                    <p:animEffect transition="in" filter="fade">
                                      <p:cBhvr>
                                        <p:cTn id="134" dur="500"/>
                                        <p:tgtEl>
                                          <p:spTgt spid="59">
                                            <p:txEl>
                                              <p:pRg st="0" end="0"/>
                                            </p:txEl>
                                          </p:spTgt>
                                        </p:tgtEl>
                                      </p:cBhvr>
                                    </p:animEffect>
                                  </p:childTnLst>
                                </p:cTn>
                              </p:par>
                            </p:childTnLst>
                          </p:cTn>
                        </p:par>
                        <p:par>
                          <p:cTn id="135" fill="hold">
                            <p:stCondLst>
                              <p:cond delay="5750"/>
                            </p:stCondLst>
                            <p:childTnLst>
                              <p:par>
                                <p:cTn id="136" presetID="22" presetClass="entr" presetSubtype="2" fill="hold" nodeType="afterEffect">
                                  <p:stCondLst>
                                    <p:cond delay="250"/>
                                  </p:stCondLst>
                                  <p:childTnLst>
                                    <p:set>
                                      <p:cBhvr>
                                        <p:cTn id="137" dur="1" fill="hold">
                                          <p:stCondLst>
                                            <p:cond delay="0"/>
                                          </p:stCondLst>
                                        </p:cTn>
                                        <p:tgtEl>
                                          <p:spTgt spid="71"/>
                                        </p:tgtEl>
                                        <p:attrNameLst>
                                          <p:attrName>style.visibility</p:attrName>
                                        </p:attrNameLst>
                                      </p:cBhvr>
                                      <p:to>
                                        <p:strVal val="visible"/>
                                      </p:to>
                                    </p:set>
                                    <p:animEffect transition="in" filter="wipe(right)">
                                      <p:cBhvr>
                                        <p:cTn id="138" dur="500"/>
                                        <p:tgtEl>
                                          <p:spTgt spid="71"/>
                                        </p:tgtEl>
                                      </p:cBhvr>
                                    </p:animEffect>
                                  </p:childTnLst>
                                </p:cTn>
                              </p:par>
                            </p:childTnLst>
                          </p:cTn>
                        </p:par>
                        <p:par>
                          <p:cTn id="139" fill="hold">
                            <p:stCondLst>
                              <p:cond delay="6500"/>
                            </p:stCondLst>
                            <p:childTnLst>
                              <p:par>
                                <p:cTn id="140" presetID="10" presetClass="entr" presetSubtype="0" fill="hold" grpId="0" nodeType="afterEffect">
                                  <p:stCondLst>
                                    <p:cond delay="0"/>
                                  </p:stCondLst>
                                  <p:childTnLst>
                                    <p:set>
                                      <p:cBhvr>
                                        <p:cTn id="141" dur="1" fill="hold">
                                          <p:stCondLst>
                                            <p:cond delay="0"/>
                                          </p:stCondLst>
                                        </p:cTn>
                                        <p:tgtEl>
                                          <p:spTgt spid="60">
                                            <p:txEl>
                                              <p:pRg st="0" end="0"/>
                                            </p:txEl>
                                          </p:spTgt>
                                        </p:tgtEl>
                                        <p:attrNameLst>
                                          <p:attrName>style.visibility</p:attrName>
                                        </p:attrNameLst>
                                      </p:cBhvr>
                                      <p:to>
                                        <p:strVal val="visible"/>
                                      </p:to>
                                    </p:set>
                                    <p:animEffect transition="in" filter="fade">
                                      <p:cBhvr>
                                        <p:cTn id="142" dur="500"/>
                                        <p:tgtEl>
                                          <p:spTgt spid="60">
                                            <p:txEl>
                                              <p:pRg st="0" end="0"/>
                                            </p:tx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1">
                                            <p:txEl>
                                              <p:pRg st="0" end="0"/>
                                            </p:txEl>
                                          </p:spTgt>
                                        </p:tgtEl>
                                        <p:attrNameLst>
                                          <p:attrName>style.visibility</p:attrName>
                                        </p:attrNameLst>
                                      </p:cBhvr>
                                      <p:to>
                                        <p:strVal val="visible"/>
                                      </p:to>
                                    </p:set>
                                    <p:animEffect transition="in" filter="fade">
                                      <p:cBhvr>
                                        <p:cTn id="145" dur="500"/>
                                        <p:tgtEl>
                                          <p:spTgt spid="61">
                                            <p:txEl>
                                              <p:pRg st="0" end="0"/>
                                            </p:txEl>
                                          </p:spTgt>
                                        </p:tgtEl>
                                      </p:cBhvr>
                                    </p:animEffect>
                                  </p:childTnLst>
                                </p:cTn>
                              </p:par>
                            </p:childTnLst>
                          </p:cTn>
                        </p:par>
                        <p:par>
                          <p:cTn id="146" fill="hold">
                            <p:stCondLst>
                              <p:cond delay="7000"/>
                            </p:stCondLst>
                            <p:childTnLst>
                              <p:par>
                                <p:cTn id="147" presetID="22" presetClass="entr" presetSubtype="2" fill="hold" nodeType="afterEffect">
                                  <p:stCondLst>
                                    <p:cond delay="250"/>
                                  </p:stCondLst>
                                  <p:childTnLst>
                                    <p:set>
                                      <p:cBhvr>
                                        <p:cTn id="148" dur="1" fill="hold">
                                          <p:stCondLst>
                                            <p:cond delay="0"/>
                                          </p:stCondLst>
                                        </p:cTn>
                                        <p:tgtEl>
                                          <p:spTgt spid="77"/>
                                        </p:tgtEl>
                                        <p:attrNameLst>
                                          <p:attrName>style.visibility</p:attrName>
                                        </p:attrNameLst>
                                      </p:cBhvr>
                                      <p:to>
                                        <p:strVal val="visible"/>
                                      </p:to>
                                    </p:set>
                                    <p:animEffect transition="in" filter="wipe(right)">
                                      <p:cBhvr>
                                        <p:cTn id="149" dur="500"/>
                                        <p:tgtEl>
                                          <p:spTgt spid="77"/>
                                        </p:tgtEl>
                                      </p:cBhvr>
                                    </p:animEffect>
                                  </p:childTnLst>
                                </p:cTn>
                              </p:par>
                            </p:childTnLst>
                          </p:cTn>
                        </p:par>
                        <p:par>
                          <p:cTn id="150" fill="hold">
                            <p:stCondLst>
                              <p:cond delay="7750"/>
                            </p:stCondLst>
                            <p:childTnLst>
                              <p:par>
                                <p:cTn id="151" presetID="10" presetClass="entr" presetSubtype="0" fill="hold" grpId="0" nodeType="afterEffect">
                                  <p:stCondLst>
                                    <p:cond delay="0"/>
                                  </p:stCondLst>
                                  <p:childTnLst>
                                    <p:set>
                                      <p:cBhvr>
                                        <p:cTn id="152" dur="1" fill="hold">
                                          <p:stCondLst>
                                            <p:cond delay="0"/>
                                          </p:stCondLst>
                                        </p:cTn>
                                        <p:tgtEl>
                                          <p:spTgt spid="62">
                                            <p:txEl>
                                              <p:pRg st="0" end="0"/>
                                            </p:txEl>
                                          </p:spTgt>
                                        </p:tgtEl>
                                        <p:attrNameLst>
                                          <p:attrName>style.visibility</p:attrName>
                                        </p:attrNameLst>
                                      </p:cBhvr>
                                      <p:to>
                                        <p:strVal val="visible"/>
                                      </p:to>
                                    </p:set>
                                    <p:animEffect transition="in" filter="fade">
                                      <p:cBhvr>
                                        <p:cTn id="153" dur="500"/>
                                        <p:tgtEl>
                                          <p:spTgt spid="62">
                                            <p:txEl>
                                              <p:pRg st="0" end="0"/>
                                            </p:txEl>
                                          </p:spTgt>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3">
                                            <p:txEl>
                                              <p:pRg st="0" end="0"/>
                                            </p:txEl>
                                          </p:spTgt>
                                        </p:tgtEl>
                                        <p:attrNameLst>
                                          <p:attrName>style.visibility</p:attrName>
                                        </p:attrNameLst>
                                      </p:cBhvr>
                                      <p:to>
                                        <p:strVal val="visible"/>
                                      </p:to>
                                    </p:set>
                                    <p:animEffect transition="in" filter="fade">
                                      <p:cBhvr>
                                        <p:cTn id="156" dur="500"/>
                                        <p:tgtEl>
                                          <p:spTgt spid="63">
                                            <p:txEl>
                                              <p:pRg st="0" end="0"/>
                                            </p:txEl>
                                          </p:spTgt>
                                        </p:tgtEl>
                                      </p:cBhvr>
                                    </p:animEffect>
                                  </p:childTnLst>
                                </p:cTn>
                              </p:par>
                            </p:childTnLst>
                          </p:cTn>
                        </p:par>
                        <p:par>
                          <p:cTn id="157" fill="hold">
                            <p:stCondLst>
                              <p:cond delay="8250"/>
                            </p:stCondLst>
                            <p:childTnLst>
                              <p:par>
                                <p:cTn id="158" presetID="22" presetClass="entr" presetSubtype="2" fill="hold" nodeType="afterEffect">
                                  <p:stCondLst>
                                    <p:cond delay="250"/>
                                  </p:stCondLst>
                                  <p:childTnLst>
                                    <p:set>
                                      <p:cBhvr>
                                        <p:cTn id="159" dur="1" fill="hold">
                                          <p:stCondLst>
                                            <p:cond delay="0"/>
                                          </p:stCondLst>
                                        </p:cTn>
                                        <p:tgtEl>
                                          <p:spTgt spid="80"/>
                                        </p:tgtEl>
                                        <p:attrNameLst>
                                          <p:attrName>style.visibility</p:attrName>
                                        </p:attrNameLst>
                                      </p:cBhvr>
                                      <p:to>
                                        <p:strVal val="visible"/>
                                      </p:to>
                                    </p:set>
                                    <p:animEffect transition="in" filter="wipe(right)">
                                      <p:cBhvr>
                                        <p:cTn id="160" dur="500"/>
                                        <p:tgtEl>
                                          <p:spTgt spid="80"/>
                                        </p:tgtEl>
                                      </p:cBhvr>
                                    </p:animEffect>
                                  </p:childTnLst>
                                </p:cTn>
                              </p:par>
                            </p:childTnLst>
                          </p:cTn>
                        </p:par>
                        <p:par>
                          <p:cTn id="161" fill="hold">
                            <p:stCondLst>
                              <p:cond delay="9000"/>
                            </p:stCondLst>
                            <p:childTnLst>
                              <p:par>
                                <p:cTn id="162" presetID="10" presetClass="entr" presetSubtype="0" fill="hold" grpId="0" nodeType="afterEffect">
                                  <p:stCondLst>
                                    <p:cond delay="0"/>
                                  </p:stCondLst>
                                  <p:childTnLst>
                                    <p:set>
                                      <p:cBhvr>
                                        <p:cTn id="163" dur="1" fill="hold">
                                          <p:stCondLst>
                                            <p:cond delay="0"/>
                                          </p:stCondLst>
                                        </p:cTn>
                                        <p:tgtEl>
                                          <p:spTgt spid="64">
                                            <p:txEl>
                                              <p:pRg st="0" end="0"/>
                                            </p:txEl>
                                          </p:spTgt>
                                        </p:tgtEl>
                                        <p:attrNameLst>
                                          <p:attrName>style.visibility</p:attrName>
                                        </p:attrNameLst>
                                      </p:cBhvr>
                                      <p:to>
                                        <p:strVal val="visible"/>
                                      </p:to>
                                    </p:set>
                                    <p:animEffect transition="in" filter="fade">
                                      <p:cBhvr>
                                        <p:cTn id="164" dur="500"/>
                                        <p:tgtEl>
                                          <p:spTgt spid="64">
                                            <p:txEl>
                                              <p:pRg st="0" end="0"/>
                                            </p:txEl>
                                          </p:spTgt>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65">
                                            <p:txEl>
                                              <p:pRg st="0" end="0"/>
                                            </p:txEl>
                                          </p:spTgt>
                                        </p:tgtEl>
                                        <p:attrNameLst>
                                          <p:attrName>style.visibility</p:attrName>
                                        </p:attrNameLst>
                                      </p:cBhvr>
                                      <p:to>
                                        <p:strVal val="visible"/>
                                      </p:to>
                                    </p:set>
                                    <p:animEffect transition="in" filter="fade">
                                      <p:cBhvr>
                                        <p:cTn id="1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5" grpId="0"/>
      <p:bldP spid="16" grpId="0" animBg="1"/>
      <p:bldP spid="18" grpId="0"/>
      <p:bldP spid="30" grpId="0" animBg="1"/>
      <p:bldP spid="31" grpId="0"/>
      <p:bldP spid="35" grpId="0" animBg="1"/>
      <p:bldP spid="36" grpId="0"/>
      <p:bldP spid="37" grpId="0" animBg="1"/>
      <p:bldP spid="38" grpId="0"/>
      <p:bldP spid="39" grpId="0" animBg="1"/>
      <p:bldP spid="40" grpId="0"/>
      <p:bldP spid="10"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10"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2" name="環状矢印 11"/>
          <p:cNvSpPr/>
          <p:nvPr userDrawn="1"/>
        </p:nvSpPr>
        <p:spPr>
          <a:xfrm>
            <a:off x="6136691" y="2821693"/>
            <a:ext cx="5905169" cy="5904656"/>
          </a:xfrm>
          <a:prstGeom prst="circularArrow">
            <a:avLst>
              <a:gd name="adj1" fmla="val 7904"/>
              <a:gd name="adj2" fmla="val 1116539"/>
              <a:gd name="adj3" fmla="val 15192833"/>
              <a:gd name="adj4" fmla="val 10800000"/>
              <a:gd name="adj5" fmla="val 11694"/>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TM Avo" panose="02040603050506020204" pitchFamily="18" charset="0"/>
            </a:endParaRPr>
          </a:p>
        </p:txBody>
      </p:sp>
      <p:sp>
        <p:nvSpPr>
          <p:cNvPr id="14" name="環状矢印 13"/>
          <p:cNvSpPr/>
          <p:nvPr userDrawn="1"/>
        </p:nvSpPr>
        <p:spPr>
          <a:xfrm rot="5400000">
            <a:off x="6191672" y="2748659"/>
            <a:ext cx="5904656" cy="5905169"/>
          </a:xfrm>
          <a:prstGeom prst="circularArrow">
            <a:avLst>
              <a:gd name="adj1" fmla="val 7904"/>
              <a:gd name="adj2" fmla="val 1116539"/>
              <a:gd name="adj3" fmla="val 15192833"/>
              <a:gd name="adj4" fmla="val 10800000"/>
              <a:gd name="adj5" fmla="val 11694"/>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TM Avo" panose="02040603050506020204" pitchFamily="18" charset="0"/>
            </a:endParaRPr>
          </a:p>
        </p:txBody>
      </p:sp>
      <p:sp>
        <p:nvSpPr>
          <p:cNvPr id="15" name="環状矢印 14"/>
          <p:cNvSpPr/>
          <p:nvPr userDrawn="1"/>
        </p:nvSpPr>
        <p:spPr>
          <a:xfrm rot="10800000">
            <a:off x="6281512" y="2839246"/>
            <a:ext cx="5905169" cy="5904656"/>
          </a:xfrm>
          <a:prstGeom prst="circularArrow">
            <a:avLst>
              <a:gd name="adj1" fmla="val 7904"/>
              <a:gd name="adj2" fmla="val 1116539"/>
              <a:gd name="adj3" fmla="val 15192833"/>
              <a:gd name="adj4" fmla="val 10800000"/>
              <a:gd name="adj5" fmla="val 11694"/>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TM Avo" panose="02040603050506020204" pitchFamily="18" charset="0"/>
            </a:endParaRPr>
          </a:p>
        </p:txBody>
      </p:sp>
      <p:sp>
        <p:nvSpPr>
          <p:cNvPr id="16" name="環状矢印 15"/>
          <p:cNvSpPr/>
          <p:nvPr userDrawn="1"/>
        </p:nvSpPr>
        <p:spPr>
          <a:xfrm rot="16200000">
            <a:off x="6191672" y="2910997"/>
            <a:ext cx="5904656" cy="5905169"/>
          </a:xfrm>
          <a:prstGeom prst="circularArrow">
            <a:avLst>
              <a:gd name="adj1" fmla="val 7904"/>
              <a:gd name="adj2" fmla="val 1116539"/>
              <a:gd name="adj3" fmla="val 15192833"/>
              <a:gd name="adj4" fmla="val 10800000"/>
              <a:gd name="adj5" fmla="val 11694"/>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TM Avo" panose="02040603050506020204" pitchFamily="18" charset="0"/>
            </a:endParaRPr>
          </a:p>
        </p:txBody>
      </p:sp>
      <p:sp>
        <p:nvSpPr>
          <p:cNvPr id="18" name="テキスト プレースホルダー 11"/>
          <p:cNvSpPr>
            <a:spLocks noGrp="1"/>
          </p:cNvSpPr>
          <p:nvPr userDrawn="1">
            <p:ph type="body" sz="quarter" idx="14" hasCustomPrompt="1"/>
          </p:nvPr>
        </p:nvSpPr>
        <p:spPr>
          <a:xfrm>
            <a:off x="1006391" y="2713657"/>
            <a:ext cx="4991772"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9" name="テキスト プレースホルダー 11"/>
          <p:cNvSpPr>
            <a:spLocks noGrp="1"/>
          </p:cNvSpPr>
          <p:nvPr userDrawn="1">
            <p:ph type="body" sz="quarter" idx="15" hasCustomPrompt="1"/>
          </p:nvPr>
        </p:nvSpPr>
        <p:spPr>
          <a:xfrm>
            <a:off x="1006391" y="3361309"/>
            <a:ext cx="4991772" cy="176658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9" name="正方形/長方形 8"/>
          <p:cNvSpPr/>
          <p:nvPr userDrawn="1"/>
        </p:nvSpPr>
        <p:spPr>
          <a:xfrm>
            <a:off x="862363" y="2532893"/>
            <a:ext cx="5257040" cy="2754626"/>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cxnSp>
        <p:nvCxnSpPr>
          <p:cNvPr id="20" name="直線コネクタ 66"/>
          <p:cNvCxnSpPr>
            <a:stCxn id="44" idx="1"/>
            <a:endCxn id="9" idx="3"/>
          </p:cNvCxnSpPr>
          <p:nvPr userDrawn="1"/>
        </p:nvCxnSpPr>
        <p:spPr>
          <a:xfrm rot="10800000">
            <a:off x="6119404" y="3910205"/>
            <a:ext cx="828164" cy="45921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24" name="テキスト プレースホルダー 11"/>
          <p:cNvSpPr>
            <a:spLocks noGrp="1"/>
          </p:cNvSpPr>
          <p:nvPr>
            <p:ph type="body" sz="quarter" idx="19" hasCustomPrompt="1"/>
          </p:nvPr>
        </p:nvSpPr>
        <p:spPr>
          <a:xfrm>
            <a:off x="12312627" y="2680038"/>
            <a:ext cx="4991772"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0" hasCustomPrompt="1"/>
          </p:nvPr>
        </p:nvSpPr>
        <p:spPr>
          <a:xfrm>
            <a:off x="12312627" y="3327691"/>
            <a:ext cx="4991772" cy="176658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6" name="正方形/長方形 25"/>
          <p:cNvSpPr/>
          <p:nvPr userDrawn="1"/>
        </p:nvSpPr>
        <p:spPr>
          <a:xfrm>
            <a:off x="12168599" y="2499275"/>
            <a:ext cx="5257040" cy="2754626"/>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cxnSp>
        <p:nvCxnSpPr>
          <p:cNvPr id="27" name="直線コネクタ 66"/>
          <p:cNvCxnSpPr>
            <a:stCxn id="48" idx="3"/>
            <a:endCxn id="26" idx="1"/>
          </p:cNvCxnSpPr>
          <p:nvPr userDrawn="1"/>
        </p:nvCxnSpPr>
        <p:spPr>
          <a:xfrm flipV="1">
            <a:off x="11304428" y="3876586"/>
            <a:ext cx="864171" cy="456825"/>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0" name="テキスト プレースホルダー 11"/>
          <p:cNvSpPr>
            <a:spLocks noGrp="1"/>
          </p:cNvSpPr>
          <p:nvPr>
            <p:ph type="body" sz="quarter" idx="21" hasCustomPrompt="1"/>
          </p:nvPr>
        </p:nvSpPr>
        <p:spPr>
          <a:xfrm>
            <a:off x="1006389" y="6458072"/>
            <a:ext cx="4991772"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22" hasCustomPrompt="1"/>
          </p:nvPr>
        </p:nvSpPr>
        <p:spPr>
          <a:xfrm>
            <a:off x="1006389" y="7105726"/>
            <a:ext cx="4991772" cy="176658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2" name="正方形/長方形 31"/>
          <p:cNvSpPr/>
          <p:nvPr userDrawn="1"/>
        </p:nvSpPr>
        <p:spPr>
          <a:xfrm>
            <a:off x="862361" y="6277309"/>
            <a:ext cx="5257040" cy="2754626"/>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cxnSp>
        <p:nvCxnSpPr>
          <p:cNvPr id="33" name="直線コネクタ 66"/>
          <p:cNvCxnSpPr>
            <a:stCxn id="52" idx="1"/>
            <a:endCxn id="32" idx="3"/>
          </p:cNvCxnSpPr>
          <p:nvPr userDrawn="1"/>
        </p:nvCxnSpPr>
        <p:spPr>
          <a:xfrm rot="10800000" flipV="1">
            <a:off x="6119401" y="7393751"/>
            <a:ext cx="828164" cy="26087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7" name="テキスト プレースホルダー 11"/>
          <p:cNvSpPr>
            <a:spLocks noGrp="1"/>
          </p:cNvSpPr>
          <p:nvPr>
            <p:ph type="body" sz="quarter" idx="23" hasCustomPrompt="1"/>
          </p:nvPr>
        </p:nvSpPr>
        <p:spPr>
          <a:xfrm>
            <a:off x="12312627" y="6458072"/>
            <a:ext cx="4991772"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24" hasCustomPrompt="1"/>
          </p:nvPr>
        </p:nvSpPr>
        <p:spPr>
          <a:xfrm>
            <a:off x="12312627" y="7105726"/>
            <a:ext cx="4991772" cy="176658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9" name="正方形/長方形 38"/>
          <p:cNvSpPr/>
          <p:nvPr userDrawn="1"/>
        </p:nvSpPr>
        <p:spPr>
          <a:xfrm>
            <a:off x="12168599" y="6277309"/>
            <a:ext cx="5257040" cy="2754626"/>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cxnSp>
        <p:nvCxnSpPr>
          <p:cNvPr id="40" name="直線コネクタ 66"/>
          <p:cNvCxnSpPr>
            <a:stCxn id="51" idx="3"/>
            <a:endCxn id="39" idx="1"/>
          </p:cNvCxnSpPr>
          <p:nvPr userDrawn="1"/>
        </p:nvCxnSpPr>
        <p:spPr>
          <a:xfrm>
            <a:off x="11340437" y="7393751"/>
            <a:ext cx="828164" cy="26087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4" name="図プレースホルダー 5"/>
          <p:cNvSpPr>
            <a:spLocks noGrp="1"/>
          </p:cNvSpPr>
          <p:nvPr>
            <p:ph type="pic" sz="quarter" idx="47" hasCustomPrompt="1"/>
          </p:nvPr>
        </p:nvSpPr>
        <p:spPr>
          <a:xfrm>
            <a:off x="6947565" y="3955368"/>
            <a:ext cx="828165" cy="828093"/>
          </a:xfrm>
        </p:spPr>
        <p:txBody>
          <a:bodyPr>
            <a:normAutofit/>
          </a:bodyPr>
          <a:lstStyle>
            <a:lvl1pPr>
              <a:defRPr sz="1100">
                <a:latin typeface="UTM Avo" panose="02040603050506020204" pitchFamily="18" charset="0"/>
              </a:defRPr>
            </a:lvl1pPr>
          </a:lstStyle>
          <a:p>
            <a:r>
              <a:rPr lang="en-US" dirty="0"/>
              <a:t>ICON</a:t>
            </a:r>
          </a:p>
        </p:txBody>
      </p:sp>
      <p:sp>
        <p:nvSpPr>
          <p:cNvPr id="48" name="図プレースホルダー 5"/>
          <p:cNvSpPr>
            <a:spLocks noGrp="1"/>
          </p:cNvSpPr>
          <p:nvPr>
            <p:ph type="pic" sz="quarter" idx="48" hasCustomPrompt="1"/>
          </p:nvPr>
        </p:nvSpPr>
        <p:spPr>
          <a:xfrm>
            <a:off x="10476264" y="3919365"/>
            <a:ext cx="828165" cy="828093"/>
          </a:xfrm>
        </p:spPr>
        <p:txBody>
          <a:bodyPr>
            <a:normAutofit/>
          </a:bodyPr>
          <a:lstStyle>
            <a:lvl1pPr>
              <a:defRPr sz="1100">
                <a:latin typeface="UTM Avo" panose="02040603050506020204" pitchFamily="18" charset="0"/>
              </a:defRPr>
            </a:lvl1pPr>
          </a:lstStyle>
          <a:p>
            <a:r>
              <a:rPr lang="en-US" dirty="0"/>
              <a:t>ICON</a:t>
            </a:r>
          </a:p>
        </p:txBody>
      </p:sp>
      <p:sp>
        <p:nvSpPr>
          <p:cNvPr id="51" name="図プレースホルダー 5"/>
          <p:cNvSpPr>
            <a:spLocks noGrp="1"/>
          </p:cNvSpPr>
          <p:nvPr>
            <p:ph type="pic" sz="quarter" idx="49" hasCustomPrompt="1"/>
          </p:nvPr>
        </p:nvSpPr>
        <p:spPr>
          <a:xfrm>
            <a:off x="10512272" y="6979704"/>
            <a:ext cx="828165" cy="828093"/>
          </a:xfrm>
        </p:spPr>
        <p:txBody>
          <a:bodyPr>
            <a:normAutofit/>
          </a:bodyPr>
          <a:lstStyle>
            <a:lvl1pPr>
              <a:defRPr sz="1100">
                <a:latin typeface="UTM Avo" panose="02040603050506020204" pitchFamily="18" charset="0"/>
              </a:defRPr>
            </a:lvl1pPr>
          </a:lstStyle>
          <a:p>
            <a:r>
              <a:rPr lang="en-US" dirty="0"/>
              <a:t>ICON</a:t>
            </a:r>
          </a:p>
        </p:txBody>
      </p:sp>
      <p:sp>
        <p:nvSpPr>
          <p:cNvPr id="52" name="図プレースホルダー 5"/>
          <p:cNvSpPr>
            <a:spLocks noGrp="1"/>
          </p:cNvSpPr>
          <p:nvPr>
            <p:ph type="pic" sz="quarter" idx="50" hasCustomPrompt="1"/>
          </p:nvPr>
        </p:nvSpPr>
        <p:spPr>
          <a:xfrm>
            <a:off x="6947565" y="6979704"/>
            <a:ext cx="828165" cy="828093"/>
          </a:xfrm>
        </p:spPr>
        <p:txBody>
          <a:bodyPr>
            <a:normAutofit/>
          </a:bodyPr>
          <a:lstStyle>
            <a:lvl1pPr>
              <a:defRPr sz="1100">
                <a:latin typeface="UTM Avo" panose="02040603050506020204" pitchFamily="18" charset="0"/>
              </a:defRPr>
            </a:lvl1pPr>
          </a:lstStyle>
          <a:p>
            <a:r>
              <a:rPr lang="en-US" dirty="0"/>
              <a:t>ICON</a:t>
            </a:r>
          </a:p>
        </p:txBody>
      </p:sp>
      <p:sp>
        <p:nvSpPr>
          <p:cNvPr id="56" name="テキスト プレースホルダー 11"/>
          <p:cNvSpPr>
            <a:spLocks noGrp="1"/>
          </p:cNvSpPr>
          <p:nvPr>
            <p:ph type="body" sz="quarter" idx="33" hasCustomPrompt="1"/>
          </p:nvPr>
        </p:nvSpPr>
        <p:spPr>
          <a:xfrm>
            <a:off x="7523680" y="5288607"/>
            <a:ext cx="3312656" cy="1296144"/>
          </a:xfrm>
        </p:spPr>
        <p:txBody>
          <a:bodyPr anchor="ctr">
            <a:noAutofit/>
          </a:bodyPr>
          <a:lstStyle>
            <a:lvl1pPr algn="ctr">
              <a:lnSpc>
                <a:spcPts val="4500"/>
              </a:lnSpc>
              <a:defRPr sz="4800">
                <a:solidFill>
                  <a:schemeClr val="bg2"/>
                </a:solidFill>
                <a:latin typeface="UTM Avo" panose="02040603050506020204" pitchFamily="18" charset="0"/>
              </a:defRPr>
            </a:lvl1pPr>
          </a:lstStyle>
          <a:p>
            <a:pPr lvl="0"/>
            <a:r>
              <a:rPr lang="en-US" altLang="ja-JP" dirty="0"/>
              <a:t>TEXT</a:t>
            </a:r>
            <a:br>
              <a:rPr lang="en-US" altLang="ja-JP" dirty="0"/>
            </a:br>
            <a:r>
              <a:rPr lang="en-US" altLang="ja-JP" dirty="0"/>
              <a:t>TEXT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animEffect transition="in" filter="fade">
                                      <p:cBhvr>
                                        <p:cTn id="11" dur="500"/>
                                        <p:tgtEl>
                                          <p:spTgt spid="5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1500"/>
                            </p:stCondLst>
                            <p:childTnLst>
                              <p:par>
                                <p:cTn id="20" presetID="22" presetClass="entr" presetSubtype="2" fill="hold" nodeType="after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par>
                                <p:cTn id="23" presetID="22" presetClass="entr" presetSubtype="2"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250"/>
                            </p:stCondLst>
                            <p:childTnLst>
                              <p:par>
                                <p:cTn id="27" presetID="10" presetClass="entr" presetSubtype="0" fill="hold" grpId="0" nodeType="after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par>
                          <p:cTn id="33" fill="hold">
                            <p:stCondLst>
                              <p:cond delay="275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par>
                          <p:cTn id="40" fill="hold">
                            <p:stCondLst>
                              <p:cond delay="3250"/>
                            </p:stCondLst>
                            <p:childTnLst>
                              <p:par>
                                <p:cTn id="41" presetID="22" presetClass="entr" presetSubtype="8" fill="hold" nodeType="after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2" fill="hold" grpId="0" nodeType="withEffect">
                                  <p:stCondLst>
                                    <p:cond delay="50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par>
                          <p:cTn id="54" fill="hold">
                            <p:stCondLst>
                              <p:cond delay="4500"/>
                            </p:stCondLst>
                            <p:childTnLst>
                              <p:par>
                                <p:cTn id="55" presetID="22" presetClass="entr" presetSubtype="2"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5000"/>
                            </p:stCondLst>
                            <p:childTnLst>
                              <p:par>
                                <p:cTn id="62" presetID="22" presetClass="entr" presetSubtype="8" fill="hold" nodeType="afterEffect">
                                  <p:stCondLst>
                                    <p:cond delay="250"/>
                                  </p:stCondLst>
                                  <p:childTnLst>
                                    <p:set>
                                      <p:cBhvr>
                                        <p:cTn id="63" dur="1" fill="hold">
                                          <p:stCondLst>
                                            <p:cond delay="0"/>
                                          </p:stCondLst>
                                        </p:cTn>
                                        <p:tgtEl>
                                          <p:spTgt spid="40"/>
                                        </p:tgtEl>
                                        <p:attrNameLst>
                                          <p:attrName>style.visibility</p:attrName>
                                        </p:attrNameLst>
                                      </p:cBhvr>
                                      <p:to>
                                        <p:strVal val="visible"/>
                                      </p:to>
                                    </p:set>
                                    <p:animEffect transition="in" filter="wipe(left)">
                                      <p:cBhvr>
                                        <p:cTn id="64" dur="500"/>
                                        <p:tgtEl>
                                          <p:spTgt spid="40"/>
                                        </p:tgtEl>
                                      </p:cBhvr>
                                    </p:animEffect>
                                  </p:childTnLst>
                                </p:cTn>
                              </p:par>
                              <p:par>
                                <p:cTn id="65" presetID="22" presetClass="entr" presetSubtype="2" fill="hold" grpId="0" nodeType="withEffect">
                                  <p:stCondLst>
                                    <p:cond delay="500"/>
                                  </p:stCondLst>
                                  <p:childTnLst>
                                    <p:set>
                                      <p:cBhvr>
                                        <p:cTn id="66" dur="1" fill="hold">
                                          <p:stCondLst>
                                            <p:cond delay="0"/>
                                          </p:stCondLst>
                                        </p:cTn>
                                        <p:tgtEl>
                                          <p:spTgt spid="39"/>
                                        </p:tgtEl>
                                        <p:attrNameLst>
                                          <p:attrName>style.visibility</p:attrName>
                                        </p:attrNameLst>
                                      </p:cBhvr>
                                      <p:to>
                                        <p:strVal val="visible"/>
                                      </p:to>
                                    </p:set>
                                    <p:animEffect transition="in" filter="wipe(right)">
                                      <p:cBhvr>
                                        <p:cTn id="67" dur="500"/>
                                        <p:tgtEl>
                                          <p:spTgt spid="39"/>
                                        </p:tgtEl>
                                      </p:cBhvr>
                                    </p:animEffect>
                                  </p:childTnLst>
                                </p:cTn>
                              </p:par>
                            </p:childTnLst>
                          </p:cTn>
                        </p:par>
                        <p:par>
                          <p:cTn id="68" fill="hold">
                            <p:stCondLst>
                              <p:cond delay="5750"/>
                            </p:stCondLst>
                            <p:childTnLst>
                              <p:par>
                                <p:cTn id="69" presetID="10" presetClass="entr" presetSubtype="0" fill="hold" grpId="0" nodeType="afterEffect">
                                  <p:stCondLst>
                                    <p:cond delay="0"/>
                                  </p:stCondLst>
                                  <p:childTnLst>
                                    <p:set>
                                      <p:cBhvr>
                                        <p:cTn id="70" dur="1" fill="hold">
                                          <p:stCondLst>
                                            <p:cond delay="0"/>
                                          </p:stCondLst>
                                        </p:cTn>
                                        <p:tgtEl>
                                          <p:spTgt spid="37">
                                            <p:txEl>
                                              <p:pRg st="0" end="0"/>
                                            </p:txEl>
                                          </p:spTgt>
                                        </p:tgtEl>
                                        <p:attrNameLst>
                                          <p:attrName>style.visibility</p:attrName>
                                        </p:attrNameLst>
                                      </p:cBhvr>
                                      <p:to>
                                        <p:strVal val="visible"/>
                                      </p:to>
                                    </p:set>
                                    <p:animEffect transition="in" filter="fade">
                                      <p:cBhvr>
                                        <p:cTn id="71" dur="500"/>
                                        <p:tgtEl>
                                          <p:spTgt spid="37">
                                            <p:txEl>
                                              <p:pRg st="0" end="0"/>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fade">
                                      <p:cBhvr>
                                        <p:cTn id="74" dur="500"/>
                                        <p:tgtEl>
                                          <p:spTgt spid="38">
                                            <p:txEl>
                                              <p:pRg st="0" end="0"/>
                                            </p:txEl>
                                          </p:spTgt>
                                        </p:tgtEl>
                                      </p:cBhvr>
                                    </p:animEffect>
                                  </p:childTnLst>
                                </p:cTn>
                              </p:par>
                            </p:childTnLst>
                          </p:cTn>
                        </p:par>
                        <p:par>
                          <p:cTn id="75" fill="hold">
                            <p:stCondLst>
                              <p:cond delay="6250"/>
                            </p:stCondLst>
                            <p:childTnLst>
                              <p:par>
                                <p:cTn id="76" presetID="22" presetClass="entr" presetSubtype="4"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par>
                          <p:cTn id="82" fill="hold">
                            <p:stCondLst>
                              <p:cond delay="6750"/>
                            </p:stCondLst>
                            <p:childTnLst>
                              <p:par>
                                <p:cTn id="83" presetID="22" presetClass="entr" presetSubtype="2" fill="hold" nodeType="afterEffect">
                                  <p:stCondLst>
                                    <p:cond delay="250"/>
                                  </p:stCondLst>
                                  <p:childTnLst>
                                    <p:set>
                                      <p:cBhvr>
                                        <p:cTn id="84" dur="1" fill="hold">
                                          <p:stCondLst>
                                            <p:cond delay="0"/>
                                          </p:stCondLst>
                                        </p:cTn>
                                        <p:tgtEl>
                                          <p:spTgt spid="33"/>
                                        </p:tgtEl>
                                        <p:attrNameLst>
                                          <p:attrName>style.visibility</p:attrName>
                                        </p:attrNameLst>
                                      </p:cBhvr>
                                      <p:to>
                                        <p:strVal val="visible"/>
                                      </p:to>
                                    </p:set>
                                    <p:animEffect transition="in" filter="wipe(right)">
                                      <p:cBhvr>
                                        <p:cTn id="85" dur="500"/>
                                        <p:tgtEl>
                                          <p:spTgt spid="33"/>
                                        </p:tgtEl>
                                      </p:cBhvr>
                                    </p:animEffect>
                                  </p:childTnLst>
                                </p:cTn>
                              </p:par>
                              <p:par>
                                <p:cTn id="86" presetID="22" presetClass="entr" presetSubtype="2" fill="hold" grpId="0" nodeType="withEffect">
                                  <p:stCondLst>
                                    <p:cond delay="500"/>
                                  </p:stCondLst>
                                  <p:childTnLst>
                                    <p:set>
                                      <p:cBhvr>
                                        <p:cTn id="87" dur="1" fill="hold">
                                          <p:stCondLst>
                                            <p:cond delay="0"/>
                                          </p:stCondLst>
                                        </p:cTn>
                                        <p:tgtEl>
                                          <p:spTgt spid="32"/>
                                        </p:tgtEl>
                                        <p:attrNameLst>
                                          <p:attrName>style.visibility</p:attrName>
                                        </p:attrNameLst>
                                      </p:cBhvr>
                                      <p:to>
                                        <p:strVal val="visible"/>
                                      </p:to>
                                    </p:set>
                                    <p:animEffect transition="in" filter="wipe(right)">
                                      <p:cBhvr>
                                        <p:cTn id="88" dur="500"/>
                                        <p:tgtEl>
                                          <p:spTgt spid="32"/>
                                        </p:tgtEl>
                                      </p:cBhvr>
                                    </p:animEffect>
                                  </p:childTnLst>
                                </p:cTn>
                              </p:par>
                            </p:childTnLst>
                          </p:cTn>
                        </p:par>
                        <p:par>
                          <p:cTn id="89" fill="hold">
                            <p:stCondLst>
                              <p:cond delay="7500"/>
                            </p:stCondLst>
                            <p:childTnLst>
                              <p:par>
                                <p:cTn id="90" presetID="10" presetClass="entr" presetSubtype="0" fill="hold" grpId="0" nodeType="afterEffect">
                                  <p:stCondLst>
                                    <p:cond delay="0"/>
                                  </p:stCondLst>
                                  <p:childTnLst>
                                    <p:set>
                                      <p:cBhvr>
                                        <p:cTn id="91" dur="1" fill="hold">
                                          <p:stCondLst>
                                            <p:cond delay="0"/>
                                          </p:stCondLst>
                                        </p:cTn>
                                        <p:tgtEl>
                                          <p:spTgt spid="30">
                                            <p:txEl>
                                              <p:pRg st="0" end="0"/>
                                            </p:txEl>
                                          </p:spTgt>
                                        </p:tgtEl>
                                        <p:attrNameLst>
                                          <p:attrName>style.visibility</p:attrName>
                                        </p:attrNameLst>
                                      </p:cBhvr>
                                      <p:to>
                                        <p:strVal val="visible"/>
                                      </p:to>
                                    </p:set>
                                    <p:animEffect transition="in" filter="fade">
                                      <p:cBhvr>
                                        <p:cTn id="92" dur="500"/>
                                        <p:tgtEl>
                                          <p:spTgt spid="30">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animEffect transition="in" filter="fade">
                                      <p:cBhvr>
                                        <p:cTn id="9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4" grpId="0" animBg="1"/>
      <p:bldP spid="15" grpId="0" animBg="1"/>
      <p:bldP spid="16" grpId="0" animBg="1"/>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9" grpId="0" animBg="1"/>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bldP spid="44" grpId="0"/>
      <p:bldP spid="48" grpId="0"/>
      <p:bldP spid="51" grpId="0"/>
      <p:bldP spid="52" grpId="0"/>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ap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068" y="2929142"/>
            <a:ext cx="12003659" cy="6751472"/>
          </a:xfrm>
          <a:prstGeom prst="rect">
            <a:avLst/>
          </a:prstGeom>
        </p:spPr>
      </p:pic>
      <p:pic>
        <p:nvPicPr>
          <p:cNvPr id="6" name="図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1269" y="4698755"/>
            <a:ext cx="730577" cy="730514"/>
          </a:xfrm>
          <a:prstGeom prst="rect">
            <a:avLst/>
          </a:prstGeom>
        </p:spPr>
      </p:pic>
      <p:grpSp>
        <p:nvGrpSpPr>
          <p:cNvPr id="12" name="グループ化 11"/>
          <p:cNvGrpSpPr/>
          <p:nvPr userDrawn="1"/>
        </p:nvGrpSpPr>
        <p:grpSpPr>
          <a:xfrm>
            <a:off x="1029113" y="3296756"/>
            <a:ext cx="2277591" cy="1301111"/>
            <a:chOff x="3409429" y="2695228"/>
            <a:chExt cx="2277393" cy="1301110"/>
          </a:xfrm>
        </p:grpSpPr>
        <p:sp>
          <p:nvSpPr>
            <p:cNvPr id="14" name="正方形/長方形 13"/>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15" name="二等辺三角形 14"/>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16" name="テキスト プレースホルダー 70"/>
          <p:cNvSpPr>
            <a:spLocks noGrp="1"/>
          </p:cNvSpPr>
          <p:nvPr>
            <p:ph type="body" sz="quarter" idx="54" hasCustomPrompt="1"/>
          </p:nvPr>
        </p:nvSpPr>
        <p:spPr>
          <a:xfrm>
            <a:off x="1146275" y="3512782"/>
            <a:ext cx="2016399" cy="812612"/>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pic>
        <p:nvPicPr>
          <p:cNvPr id="18" name="図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66542" y="6857479"/>
            <a:ext cx="730577" cy="730514"/>
          </a:xfrm>
          <a:prstGeom prst="rect">
            <a:avLst/>
          </a:prstGeom>
        </p:spPr>
      </p:pic>
      <p:grpSp>
        <p:nvGrpSpPr>
          <p:cNvPr id="19" name="グループ化 18"/>
          <p:cNvGrpSpPr/>
          <p:nvPr userDrawn="1"/>
        </p:nvGrpSpPr>
        <p:grpSpPr>
          <a:xfrm>
            <a:off x="2574386" y="5455480"/>
            <a:ext cx="2277591" cy="1301111"/>
            <a:chOff x="3409429" y="2695228"/>
            <a:chExt cx="2277393" cy="1301110"/>
          </a:xfrm>
        </p:grpSpPr>
        <p:sp>
          <p:nvSpPr>
            <p:cNvPr id="20" name="正方形/長方形 1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21" name="二等辺三角形 2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22" name="テキスト プレースホルダー 70"/>
          <p:cNvSpPr>
            <a:spLocks noGrp="1"/>
          </p:cNvSpPr>
          <p:nvPr>
            <p:ph type="body" sz="quarter" idx="55" hasCustomPrompt="1"/>
          </p:nvPr>
        </p:nvSpPr>
        <p:spPr>
          <a:xfrm>
            <a:off x="2691549" y="5671504"/>
            <a:ext cx="2016399" cy="812612"/>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pic>
        <p:nvPicPr>
          <p:cNvPr id="23" name="図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7459" y="6198683"/>
            <a:ext cx="730577" cy="730514"/>
          </a:xfrm>
          <a:prstGeom prst="rect">
            <a:avLst/>
          </a:prstGeom>
        </p:spPr>
      </p:pic>
      <p:grpSp>
        <p:nvGrpSpPr>
          <p:cNvPr id="24" name="グループ化 23"/>
          <p:cNvGrpSpPr/>
          <p:nvPr userDrawn="1"/>
        </p:nvGrpSpPr>
        <p:grpSpPr>
          <a:xfrm>
            <a:off x="5615303" y="4796684"/>
            <a:ext cx="2277591" cy="1301111"/>
            <a:chOff x="3409429" y="2695228"/>
            <a:chExt cx="2277393" cy="1301110"/>
          </a:xfrm>
        </p:grpSpPr>
        <p:sp>
          <p:nvSpPr>
            <p:cNvPr id="25" name="正方形/長方形 2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26" name="二等辺三角形 2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27" name="テキスト プレースホルダー 70"/>
          <p:cNvSpPr>
            <a:spLocks noGrp="1"/>
          </p:cNvSpPr>
          <p:nvPr>
            <p:ph type="body" sz="quarter" idx="56" hasCustomPrompt="1"/>
          </p:nvPr>
        </p:nvSpPr>
        <p:spPr>
          <a:xfrm>
            <a:off x="5732465" y="5012708"/>
            <a:ext cx="2016399" cy="812612"/>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pic>
        <p:nvPicPr>
          <p:cNvPr id="28" name="図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7389" y="3953212"/>
            <a:ext cx="730577" cy="730514"/>
          </a:xfrm>
          <a:prstGeom prst="rect">
            <a:avLst/>
          </a:prstGeom>
        </p:spPr>
      </p:pic>
      <p:grpSp>
        <p:nvGrpSpPr>
          <p:cNvPr id="29" name="グループ化 28"/>
          <p:cNvGrpSpPr/>
          <p:nvPr userDrawn="1"/>
        </p:nvGrpSpPr>
        <p:grpSpPr>
          <a:xfrm>
            <a:off x="5255231" y="2551213"/>
            <a:ext cx="2277591" cy="1301111"/>
            <a:chOff x="3409429" y="2695228"/>
            <a:chExt cx="2277393" cy="1301110"/>
          </a:xfrm>
        </p:grpSpPr>
        <p:sp>
          <p:nvSpPr>
            <p:cNvPr id="30" name="正方形/長方形 2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31" name="二等辺三角形 3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32" name="テキスト プレースホルダー 70"/>
          <p:cNvSpPr>
            <a:spLocks noGrp="1"/>
          </p:cNvSpPr>
          <p:nvPr>
            <p:ph type="body" sz="quarter" idx="57" hasCustomPrompt="1"/>
          </p:nvPr>
        </p:nvSpPr>
        <p:spPr>
          <a:xfrm>
            <a:off x="5372394" y="2767238"/>
            <a:ext cx="2016399" cy="812612"/>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pic>
        <p:nvPicPr>
          <p:cNvPr id="33" name="図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93589" y="4419107"/>
            <a:ext cx="730577" cy="730514"/>
          </a:xfrm>
          <a:prstGeom prst="rect">
            <a:avLst/>
          </a:prstGeom>
        </p:spPr>
      </p:pic>
      <p:grpSp>
        <p:nvGrpSpPr>
          <p:cNvPr id="34" name="グループ化 33"/>
          <p:cNvGrpSpPr/>
          <p:nvPr userDrawn="1"/>
        </p:nvGrpSpPr>
        <p:grpSpPr>
          <a:xfrm>
            <a:off x="8401431" y="3017108"/>
            <a:ext cx="2277591" cy="1301111"/>
            <a:chOff x="3409429" y="2695228"/>
            <a:chExt cx="2277393" cy="1301110"/>
          </a:xfrm>
        </p:grpSpPr>
        <p:sp>
          <p:nvSpPr>
            <p:cNvPr id="35" name="正方形/長方形 3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36" name="二等辺三角形 3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37" name="テキスト プレースホルダー 70"/>
          <p:cNvSpPr>
            <a:spLocks noGrp="1"/>
          </p:cNvSpPr>
          <p:nvPr>
            <p:ph type="body" sz="quarter" idx="58" hasCustomPrompt="1"/>
          </p:nvPr>
        </p:nvSpPr>
        <p:spPr>
          <a:xfrm>
            <a:off x="8518593" y="3233134"/>
            <a:ext cx="2016399" cy="812612"/>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pic>
        <p:nvPicPr>
          <p:cNvPr id="38" name="図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6230" y="7233007"/>
            <a:ext cx="730577" cy="730514"/>
          </a:xfrm>
          <a:prstGeom prst="rect">
            <a:avLst/>
          </a:prstGeom>
        </p:spPr>
      </p:pic>
      <p:grpSp>
        <p:nvGrpSpPr>
          <p:cNvPr id="39" name="グループ化 38"/>
          <p:cNvGrpSpPr/>
          <p:nvPr userDrawn="1"/>
        </p:nvGrpSpPr>
        <p:grpSpPr>
          <a:xfrm>
            <a:off x="9504072" y="5831006"/>
            <a:ext cx="2277591" cy="1301111"/>
            <a:chOff x="3409429" y="2695228"/>
            <a:chExt cx="2277393" cy="1301110"/>
          </a:xfrm>
        </p:grpSpPr>
        <p:sp>
          <p:nvSpPr>
            <p:cNvPr id="40" name="正方形/長方形 3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41" name="二等辺三角形 4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a:latin typeface="UTM Avo" panose="02040603050506020204" pitchFamily="18" charset="0"/>
              </a:endParaRPr>
            </a:p>
          </p:txBody>
        </p:sp>
      </p:grpSp>
      <p:sp>
        <p:nvSpPr>
          <p:cNvPr id="42" name="テキスト プレースホルダー 70"/>
          <p:cNvSpPr>
            <a:spLocks noGrp="1"/>
          </p:cNvSpPr>
          <p:nvPr>
            <p:ph type="body" sz="quarter" idx="59" hasCustomPrompt="1"/>
          </p:nvPr>
        </p:nvSpPr>
        <p:spPr>
          <a:xfrm>
            <a:off x="9621234" y="6047032"/>
            <a:ext cx="2016399" cy="812612"/>
          </a:xfrm>
        </p:spPr>
        <p:txBody>
          <a:bodyPr anchor="ctr">
            <a:normAutofit/>
          </a:bodyPr>
          <a:lstStyle>
            <a:lvl1pPr algn="ctr">
              <a:lnSpc>
                <a:spcPts val="2000"/>
              </a:lnSpc>
              <a:defRPr sz="4000">
                <a:latin typeface="UTM Avo" panose="02040603050506020204" pitchFamily="18" charset="0"/>
              </a:defRPr>
            </a:lvl1pPr>
          </a:lstStyle>
          <a:p>
            <a:pPr lvl="0"/>
            <a:r>
              <a:rPr lang="en-US" dirty="0"/>
              <a:t>TEXT</a:t>
            </a:r>
          </a:p>
        </p:txBody>
      </p:sp>
      <p:sp>
        <p:nvSpPr>
          <p:cNvPr id="43" name="テキスト プレースホルダー 11"/>
          <p:cNvSpPr>
            <a:spLocks noGrp="1"/>
          </p:cNvSpPr>
          <p:nvPr>
            <p:ph type="body" sz="quarter" idx="14" hasCustomPrompt="1"/>
          </p:nvPr>
        </p:nvSpPr>
        <p:spPr>
          <a:xfrm>
            <a:off x="12164456" y="3991373"/>
            <a:ext cx="5119160"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4" name="テキスト プレースホルダー 11"/>
          <p:cNvSpPr>
            <a:spLocks noGrp="1"/>
          </p:cNvSpPr>
          <p:nvPr>
            <p:ph type="body" sz="quarter" idx="15" hasCustomPrompt="1"/>
          </p:nvPr>
        </p:nvSpPr>
        <p:spPr>
          <a:xfrm>
            <a:off x="12164456" y="4639445"/>
            <a:ext cx="5119160" cy="3024336"/>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2" presetClass="entr" presetSubtype="1" decel="10000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1" decel="10000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additive="base">
                                        <p:cTn id="2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decel="10000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decel="10000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2" presetClass="entr" presetSubtype="1" decel="10000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0-#ppt_h/2"/>
                                          </p:val>
                                        </p:tav>
                                        <p:tav tm="100000">
                                          <p:val>
                                            <p:strVal val="#ppt_y"/>
                                          </p:val>
                                        </p:tav>
                                      </p:tavLst>
                                    </p:anim>
                                  </p:childTnLst>
                                </p:cTn>
                              </p:par>
                            </p:childTnLst>
                          </p:cTn>
                        </p:par>
                        <p:par>
                          <p:cTn id="45" fill="hold">
                            <p:stCondLst>
                              <p:cond delay="4000"/>
                            </p:stCondLst>
                            <p:childTnLst>
                              <p:par>
                                <p:cTn id="46" presetID="2" presetClass="entr" presetSubtype="1" decel="10000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0-#ppt_h/2"/>
                                          </p:val>
                                        </p:tav>
                                        <p:tav tm="100000">
                                          <p:val>
                                            <p:strVal val="#ppt_y"/>
                                          </p:val>
                                        </p:tav>
                                      </p:tavLst>
                                    </p:anim>
                                  </p:childTnLst>
                                </p:cTn>
                              </p:par>
                              <p:par>
                                <p:cTn id="50" presetID="2" presetClass="entr" presetSubtype="1" decel="100000" fill="hold" grpId="0" nodeType="with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 calcmode="lin" valueType="num">
                                      <p:cBhvr additive="base">
                                        <p:cTn id="5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54" fill="hold">
                            <p:stCondLst>
                              <p:cond delay="4500"/>
                            </p:stCondLst>
                            <p:childTnLst>
                              <p:par>
                                <p:cTn id="55" presetID="2" presetClass="entr" presetSubtype="1" decel="10000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0-#ppt_h/2"/>
                                          </p:val>
                                        </p:tav>
                                        <p:tav tm="100000">
                                          <p:val>
                                            <p:strVal val="#ppt_y"/>
                                          </p:val>
                                        </p:tav>
                                      </p:tavLst>
                                    </p:anim>
                                  </p:childTnLst>
                                </p:cTn>
                              </p:par>
                            </p:childTnLst>
                          </p:cTn>
                        </p:par>
                        <p:par>
                          <p:cTn id="59" fill="hold">
                            <p:stCondLst>
                              <p:cond delay="5000"/>
                            </p:stCondLst>
                            <p:childTnLst>
                              <p:par>
                                <p:cTn id="60" presetID="2" presetClass="entr" presetSubtype="1" decel="100000"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0-#ppt_h/2"/>
                                          </p:val>
                                        </p:tav>
                                        <p:tav tm="100000">
                                          <p:val>
                                            <p:strVal val="#ppt_y"/>
                                          </p:val>
                                        </p:tav>
                                      </p:tavLst>
                                    </p:anim>
                                  </p:childTnLst>
                                </p:cTn>
                              </p:par>
                            </p:childTnLst>
                          </p:cTn>
                        </p:par>
                        <p:par>
                          <p:cTn id="68" fill="hold">
                            <p:stCondLst>
                              <p:cond delay="5500"/>
                            </p:stCondLst>
                            <p:childTnLst>
                              <p:par>
                                <p:cTn id="69" presetID="2" presetClass="entr" presetSubtype="1" decel="10000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1" decel="10000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0-#ppt_h/2"/>
                                          </p:val>
                                        </p:tav>
                                        <p:tav tm="100000">
                                          <p:val>
                                            <p:strVal val="#ppt_y"/>
                                          </p:val>
                                        </p:tav>
                                      </p:tavLst>
                                    </p:anim>
                                  </p:childTnLst>
                                </p:cTn>
                              </p:par>
                              <p:par>
                                <p:cTn id="78" presetID="2" presetClass="entr" presetSubtype="1" decel="100000" fill="hold" grpId="0" nodeType="withEffect">
                                  <p:stCondLst>
                                    <p:cond delay="0"/>
                                  </p:stCondLst>
                                  <p:childTnLst>
                                    <p:set>
                                      <p:cBhvr>
                                        <p:cTn id="79" dur="1" fill="hold">
                                          <p:stCondLst>
                                            <p:cond delay="0"/>
                                          </p:stCondLst>
                                        </p:cTn>
                                        <p:tgtEl>
                                          <p:spTgt spid="37">
                                            <p:txEl>
                                              <p:pRg st="0" end="0"/>
                                            </p:txEl>
                                          </p:spTgt>
                                        </p:tgtEl>
                                        <p:attrNameLst>
                                          <p:attrName>style.visibility</p:attrName>
                                        </p:attrNameLst>
                                      </p:cBhvr>
                                      <p:to>
                                        <p:strVal val="visible"/>
                                      </p:to>
                                    </p:set>
                                    <p:anim calcmode="lin" valueType="num">
                                      <p:cBhvr additive="base">
                                        <p:cTn id="8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par>
                          <p:cTn id="82" fill="hold">
                            <p:stCondLst>
                              <p:cond delay="6500"/>
                            </p:stCondLst>
                            <p:childTnLst>
                              <p:par>
                                <p:cTn id="83" presetID="2" presetClass="entr" presetSubtype="1" decel="10000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0-#ppt_h/2"/>
                                          </p:val>
                                        </p:tav>
                                        <p:tav tm="100000">
                                          <p:val>
                                            <p:strVal val="#ppt_y"/>
                                          </p:val>
                                        </p:tav>
                                      </p:tavLst>
                                    </p:anim>
                                  </p:childTnLst>
                                </p:cTn>
                              </p:par>
                            </p:childTnLst>
                          </p:cTn>
                        </p:par>
                        <p:par>
                          <p:cTn id="87" fill="hold">
                            <p:stCondLst>
                              <p:cond delay="7000"/>
                            </p:stCondLst>
                            <p:childTnLst>
                              <p:par>
                                <p:cTn id="88" presetID="2" presetClass="entr" presetSubtype="1" decel="100000" fill="hold" nodeType="after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ppt_x"/>
                                          </p:val>
                                        </p:tav>
                                        <p:tav tm="100000">
                                          <p:val>
                                            <p:strVal val="#ppt_x"/>
                                          </p:val>
                                        </p:tav>
                                      </p:tavLst>
                                    </p:anim>
                                    <p:anim calcmode="lin" valueType="num">
                                      <p:cBhvr additive="base">
                                        <p:cTn id="91" dur="500" fill="hold"/>
                                        <p:tgtEl>
                                          <p:spTgt spid="39"/>
                                        </p:tgtEl>
                                        <p:attrNameLst>
                                          <p:attrName>ppt_y</p:attrName>
                                        </p:attrNameLst>
                                      </p:cBhvr>
                                      <p:tavLst>
                                        <p:tav tm="0">
                                          <p:val>
                                            <p:strVal val="0-#ppt_h/2"/>
                                          </p:val>
                                        </p:tav>
                                        <p:tav tm="100000">
                                          <p:val>
                                            <p:strVal val="#ppt_y"/>
                                          </p:val>
                                        </p:tav>
                                      </p:tavLst>
                                    </p:anim>
                                  </p:childTnLst>
                                </p:cTn>
                              </p:par>
                              <p:par>
                                <p:cTn id="92" presetID="2" presetClass="entr" presetSubtype="1" decel="100000" fill="hold" grpId="0" nodeType="withEffect">
                                  <p:stCondLst>
                                    <p:cond delay="0"/>
                                  </p:stCondLst>
                                  <p:childTnLst>
                                    <p:set>
                                      <p:cBhvr>
                                        <p:cTn id="93" dur="1" fill="hold">
                                          <p:stCondLst>
                                            <p:cond delay="0"/>
                                          </p:stCondLst>
                                        </p:cTn>
                                        <p:tgtEl>
                                          <p:spTgt spid="42">
                                            <p:txEl>
                                              <p:pRg st="0" end="0"/>
                                            </p:txEl>
                                          </p:spTgt>
                                        </p:tgtEl>
                                        <p:attrNameLst>
                                          <p:attrName>style.visibility</p:attrName>
                                        </p:attrNameLst>
                                      </p:cBhvr>
                                      <p:to>
                                        <p:strVal val="visible"/>
                                      </p:to>
                                    </p:set>
                                    <p:anim calcmode="lin" valueType="num">
                                      <p:cBhvr additive="base">
                                        <p:cTn id="94"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2">
                                            <p:txEl>
                                              <p:pRg st="0" end="0"/>
                                            </p:txEl>
                                          </p:spTgt>
                                        </p:tgtEl>
                                        <p:attrNameLst>
                                          <p:attrName>ppt_y</p:attrName>
                                        </p:attrNameLst>
                                      </p:cBhvr>
                                      <p:tavLst>
                                        <p:tav tm="0">
                                          <p:val>
                                            <p:strVal val="0-#ppt_h/2"/>
                                          </p:val>
                                        </p:tav>
                                        <p:tav tm="100000">
                                          <p:val>
                                            <p:strVal val="#ppt_y"/>
                                          </p:val>
                                        </p:tav>
                                      </p:tavLst>
                                    </p:anim>
                                  </p:childTnLst>
                                </p:cTn>
                              </p:par>
                            </p:childTnLst>
                          </p:cTn>
                        </p:par>
                        <p:par>
                          <p:cTn id="96" fill="hold">
                            <p:stCondLst>
                              <p:cond delay="7500"/>
                            </p:stCondLst>
                            <p:childTnLst>
                              <p:par>
                                <p:cTn id="97" presetID="2" presetClass="entr" presetSubtype="2" decel="100000" fill="hold" grpId="0" nodeType="afterEffect">
                                  <p:stCondLst>
                                    <p:cond delay="250"/>
                                  </p:stCondLst>
                                  <p:childTnLst>
                                    <p:set>
                                      <p:cBhvr>
                                        <p:cTn id="98" dur="1" fill="hold">
                                          <p:stCondLst>
                                            <p:cond delay="0"/>
                                          </p:stCondLst>
                                        </p:cTn>
                                        <p:tgtEl>
                                          <p:spTgt spid="43">
                                            <p:txEl>
                                              <p:pRg st="0" end="0"/>
                                            </p:txEl>
                                          </p:spTgt>
                                        </p:tgtEl>
                                        <p:attrNameLst>
                                          <p:attrName>style.visibility</p:attrName>
                                        </p:attrNameLst>
                                      </p:cBhvr>
                                      <p:to>
                                        <p:strVal val="visible"/>
                                      </p:to>
                                    </p:set>
                                    <p:anim calcmode="lin" valueType="num">
                                      <p:cBhvr additive="base">
                                        <p:cTn id="99"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43">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allAtOnce">
        <p:tmplLst>
          <p:tmpl lvl="1">
            <p:tnLst>
              <p:par>
                <p:cTn presetID="2" presetClass="entr" presetSubtype="1"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7" grpId="0" build="allAtOnce">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32" grpId="0" build="allAtOnce">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P spid="42" grpId="0" build="allAtOnce">
        <p:tmplLst>
          <p:tmpl lvl="1">
            <p:tnLst>
              <p:par>
                <p:cTn presetID="2" presetClass="entr" presetSubtype="1"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2" presetClass="entr" presetSubtype="2" decel="100000" fill="hold" nodeType="after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2"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ap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547" y="1673615"/>
            <a:ext cx="14618894" cy="8222414"/>
          </a:xfrm>
          <a:prstGeom prst="rect">
            <a:avLst/>
          </a:prstGeom>
        </p:spPr>
      </p:pic>
      <p:sp>
        <p:nvSpPr>
          <p:cNvPr id="8" name="グラフ プレースホルダー 7"/>
          <p:cNvSpPr>
            <a:spLocks noGrp="1"/>
          </p:cNvSpPr>
          <p:nvPr>
            <p:ph type="chart" sz="quarter" idx="19" hasCustomPrompt="1"/>
          </p:nvPr>
        </p:nvSpPr>
        <p:spPr>
          <a:xfrm>
            <a:off x="2518689" y="2839246"/>
            <a:ext cx="2232219" cy="2232026"/>
          </a:xfrm>
        </p:spPr>
        <p:txBody>
          <a:bodyPr/>
          <a:lstStyle>
            <a:lvl1pPr>
              <a:defRPr>
                <a:latin typeface="UTM Avo" panose="02040603050506020204" pitchFamily="18" charset="0"/>
              </a:defRPr>
            </a:lvl1pPr>
          </a:lstStyle>
          <a:p>
            <a:r>
              <a:rPr lang="en-US" dirty="0"/>
              <a:t>Add Graph</a:t>
            </a:r>
          </a:p>
        </p:txBody>
      </p:sp>
      <p:sp>
        <p:nvSpPr>
          <p:cNvPr id="45" name="グラフ プレースホルダー 7"/>
          <p:cNvSpPr>
            <a:spLocks noGrp="1"/>
          </p:cNvSpPr>
          <p:nvPr>
            <p:ph type="chart" sz="quarter" idx="20" hasCustomPrompt="1"/>
          </p:nvPr>
        </p:nvSpPr>
        <p:spPr>
          <a:xfrm>
            <a:off x="4030989" y="6079606"/>
            <a:ext cx="2232219" cy="2232026"/>
          </a:xfrm>
        </p:spPr>
        <p:txBody>
          <a:bodyPr/>
          <a:lstStyle>
            <a:lvl1pPr>
              <a:defRPr>
                <a:latin typeface="UTM Avo" panose="02040603050506020204" pitchFamily="18" charset="0"/>
              </a:defRPr>
            </a:lvl1pPr>
          </a:lstStyle>
          <a:p>
            <a:r>
              <a:rPr lang="en-US" dirty="0"/>
              <a:t>Add Graph</a:t>
            </a:r>
          </a:p>
        </p:txBody>
      </p:sp>
      <p:sp>
        <p:nvSpPr>
          <p:cNvPr id="46" name="グラフ プレースホルダー 7"/>
          <p:cNvSpPr>
            <a:spLocks noGrp="1"/>
          </p:cNvSpPr>
          <p:nvPr>
            <p:ph type="chart" sz="quarter" idx="21" hasCustomPrompt="1"/>
          </p:nvPr>
        </p:nvSpPr>
        <p:spPr>
          <a:xfrm>
            <a:off x="7703715" y="5143502"/>
            <a:ext cx="2232219" cy="2232026"/>
          </a:xfrm>
        </p:spPr>
        <p:txBody>
          <a:bodyPr/>
          <a:lstStyle>
            <a:lvl1pPr>
              <a:defRPr>
                <a:latin typeface="UTM Avo" panose="02040603050506020204" pitchFamily="18" charset="0"/>
              </a:defRPr>
            </a:lvl1pPr>
          </a:lstStyle>
          <a:p>
            <a:r>
              <a:rPr lang="en-US" dirty="0"/>
              <a:t>Add Graph</a:t>
            </a:r>
          </a:p>
        </p:txBody>
      </p:sp>
      <p:sp>
        <p:nvSpPr>
          <p:cNvPr id="47" name="グラフ プレースホルダー 7"/>
          <p:cNvSpPr>
            <a:spLocks noGrp="1"/>
          </p:cNvSpPr>
          <p:nvPr>
            <p:ph type="chart" sz="quarter" idx="22" hasCustomPrompt="1"/>
          </p:nvPr>
        </p:nvSpPr>
        <p:spPr>
          <a:xfrm>
            <a:off x="8027097" y="2407198"/>
            <a:ext cx="2232219" cy="2232026"/>
          </a:xfrm>
        </p:spPr>
        <p:txBody>
          <a:bodyPr/>
          <a:lstStyle>
            <a:lvl1pPr>
              <a:defRPr>
                <a:latin typeface="UTM Avo" panose="02040603050506020204" pitchFamily="18" charset="0"/>
              </a:defRPr>
            </a:lvl1pPr>
          </a:lstStyle>
          <a:p>
            <a:r>
              <a:rPr lang="en-US" dirty="0"/>
              <a:t>Add Graph</a:t>
            </a:r>
          </a:p>
        </p:txBody>
      </p:sp>
      <p:sp>
        <p:nvSpPr>
          <p:cNvPr id="48" name="グラフ プレースホルダー 7"/>
          <p:cNvSpPr>
            <a:spLocks noGrp="1"/>
          </p:cNvSpPr>
          <p:nvPr>
            <p:ph type="chart" sz="quarter" idx="23" hasCustomPrompt="1"/>
          </p:nvPr>
        </p:nvSpPr>
        <p:spPr>
          <a:xfrm>
            <a:off x="11592485" y="2839246"/>
            <a:ext cx="2232219" cy="2232026"/>
          </a:xfrm>
        </p:spPr>
        <p:txBody>
          <a:bodyPr/>
          <a:lstStyle>
            <a:lvl1pPr>
              <a:defRPr>
                <a:latin typeface="UTM Avo" panose="02040603050506020204" pitchFamily="18" charset="0"/>
              </a:defRPr>
            </a:lvl1pPr>
          </a:lstStyle>
          <a:p>
            <a:r>
              <a:rPr lang="en-US" dirty="0"/>
              <a:t>Add Graph</a:t>
            </a:r>
          </a:p>
        </p:txBody>
      </p:sp>
      <p:sp>
        <p:nvSpPr>
          <p:cNvPr id="49" name="グラフ プレースホルダー 7"/>
          <p:cNvSpPr>
            <a:spLocks noGrp="1"/>
          </p:cNvSpPr>
          <p:nvPr>
            <p:ph type="chart" sz="quarter" idx="24" hasCustomPrompt="1"/>
          </p:nvPr>
        </p:nvSpPr>
        <p:spPr>
          <a:xfrm>
            <a:off x="13392842" y="5935591"/>
            <a:ext cx="2232219" cy="2232026"/>
          </a:xfrm>
        </p:spPr>
        <p:txBody>
          <a:bodyPr/>
          <a:lstStyle>
            <a:lvl1pPr>
              <a:defRPr>
                <a:latin typeface="UTM Avo" panose="02040603050506020204" pitchFamily="18" charset="0"/>
              </a:defRPr>
            </a:lvl1pPr>
          </a:lstStyle>
          <a:p>
            <a:r>
              <a:rPr lang="en-US" dirty="0"/>
              <a:t>Add Graph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5000"/>
                            </p:stCondLst>
                            <p:childTnLst>
                              <p:par>
                                <p:cTn id="33" presetID="10" presetClass="entr" presetSubtype="0" fill="hold" grpId="0" nodeType="afterEffect">
                                  <p:stCondLst>
                                    <p:cond delay="25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bldP spid="45" grpId="0"/>
      <p:bldP spid="46" grpId="0"/>
      <p:bldP spid="47" grpId="0"/>
      <p:bldP spid="48" grpId="0"/>
      <p:bldP spid="49"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aph - No Anim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288029" y="2839244"/>
            <a:ext cx="7991798"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288029" y="3487318"/>
            <a:ext cx="7991798" cy="201622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9289814" y="6079604"/>
            <a:ext cx="7991798"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9289814" y="6727678"/>
            <a:ext cx="7991798" cy="201622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pic>
        <p:nvPicPr>
          <p:cNvPr id="9" name="図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0512272" y="4495428"/>
            <a:ext cx="5521188" cy="5092476"/>
          </a:xfrm>
          <a:prstGeom prst="rect">
            <a:avLst/>
          </a:prstGeom>
          <a:effectLst/>
        </p:spPr>
      </p:pic>
      <p:sp>
        <p:nvSpPr>
          <p:cNvPr id="12" name="テキスト プレースホルダー 11"/>
          <p:cNvSpPr>
            <a:spLocks noGrp="1"/>
          </p:cNvSpPr>
          <p:nvPr>
            <p:ph type="body" sz="quarter" idx="14" hasCustomPrompt="1"/>
          </p:nvPr>
        </p:nvSpPr>
        <p:spPr>
          <a:xfrm>
            <a:off x="9143207" y="2335189"/>
            <a:ext cx="8136618" cy="647651"/>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9143207" y="2983261"/>
            <a:ext cx="8136618" cy="1440161"/>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10865960" y="5935589"/>
            <a:ext cx="4813811" cy="3652316"/>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dirty="0"/>
              <a:t>Add Image</a:t>
            </a:r>
          </a:p>
        </p:txBody>
      </p:sp>
      <p:sp>
        <p:nvSpPr>
          <p:cNvPr id="6" name="グラフ プレースホルダー 5"/>
          <p:cNvSpPr>
            <a:spLocks noGrp="1"/>
          </p:cNvSpPr>
          <p:nvPr>
            <p:ph type="chart" sz="quarter" idx="20" hasCustomPrompt="1"/>
          </p:nvPr>
        </p:nvSpPr>
        <p:spPr>
          <a:xfrm>
            <a:off x="862088" y="2335190"/>
            <a:ext cx="8065200" cy="7129487"/>
          </a:xfrm>
        </p:spPr>
        <p:txBody>
          <a:bodyPr/>
          <a:lstStyle>
            <a:lvl1pPr>
              <a:defRPr>
                <a:latin typeface="UTM Avo" panose="02040603050506020204" pitchFamily="18" charset="0"/>
              </a:defRPr>
            </a:lvl1pPr>
          </a:lstStyle>
          <a:p>
            <a:r>
              <a:rPr lang="en-US" dirty="0"/>
              <a:t>Add Graph</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2" presetClass="entr" presetSubtype="2" decel="10000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25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additive="base">
                                        <p:cTn id="2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P spid="6" grpId="0" bui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926462"/>
          </a:xfrm>
          <a:prstGeom prst="rect">
            <a:avLst/>
          </a:prstGeo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98E25B1-5164-4F11-B691-B3A22957CE67}" type="slidenum">
              <a:rPr lang="en-US" smtClean="0"/>
              <a:t>‹#›</a:t>
            </a:fld>
            <a:endParaRPr lang="en-US"/>
          </a:p>
        </p:txBody>
      </p:sp>
      <p:pic>
        <p:nvPicPr>
          <p:cNvPr id="6" name="Picture 2" descr="VNPT | CAS – Central Authentication Service"/>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4029905" y="-299859"/>
            <a:ext cx="4162425" cy="1772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2" name="テキスト プレースホルダー 11"/>
          <p:cNvSpPr>
            <a:spLocks noGrp="1"/>
          </p:cNvSpPr>
          <p:nvPr>
            <p:ph type="body" sz="quarter" idx="14" hasCustomPrompt="1"/>
          </p:nvPr>
        </p:nvSpPr>
        <p:spPr>
          <a:xfrm>
            <a:off x="862363" y="7375748"/>
            <a:ext cx="16491263" cy="647651"/>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862363" y="8023820"/>
            <a:ext cx="16491263" cy="1440161"/>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6" name="グラフ プレースホルダー 5"/>
          <p:cNvSpPr>
            <a:spLocks noGrp="1"/>
          </p:cNvSpPr>
          <p:nvPr>
            <p:ph type="chart" sz="quarter" idx="20" hasCustomPrompt="1"/>
          </p:nvPr>
        </p:nvSpPr>
        <p:spPr>
          <a:xfrm>
            <a:off x="862089" y="2335191"/>
            <a:ext cx="16491537" cy="4896543"/>
          </a:xfrm>
        </p:spPr>
        <p:txBody>
          <a:bodyPr/>
          <a:lstStyle>
            <a:lvl1pPr>
              <a:defRPr>
                <a:latin typeface="UTM Avo" panose="02040603050506020204" pitchFamily="18" charset="0"/>
              </a:defRPr>
            </a:lvl1pPr>
          </a:lstStyle>
          <a:p>
            <a:r>
              <a:rPr lang="en-US" dirty="0"/>
              <a:t>Add Graph</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6" grpId="0" bui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Graph 2">
    <p:spTree>
      <p:nvGrpSpPr>
        <p:cNvPr id="1" name=""/>
        <p:cNvGrpSpPr/>
        <p:nvPr/>
      </p:nvGrpSpPr>
      <p:grpSpPr>
        <a:xfrm>
          <a:off x="0" y="0"/>
          <a:ext cx="0" cy="0"/>
          <a:chOff x="0" y="0"/>
          <a:chExt cx="0" cy="0"/>
        </a:xfrm>
      </p:grpSpPr>
      <p:sp>
        <p:nvSpPr>
          <p:cNvPr id="19" name="テキスト プレースホルダー 7"/>
          <p:cNvSpPr>
            <a:spLocks noGrp="1"/>
          </p:cNvSpPr>
          <p:nvPr>
            <p:ph type="body" sz="quarter" idx="30" hasCustomPrompt="1"/>
          </p:nvPr>
        </p:nvSpPr>
        <p:spPr>
          <a:xfrm>
            <a:off x="3022789" y="2443342"/>
            <a:ext cx="3276509" cy="3276224"/>
          </a:xfrm>
          <a:prstGeom prst="ellipse">
            <a:avLst/>
          </a:prstGeom>
          <a:solidFill>
            <a:srgbClr val="000000">
              <a:alpha val="30000"/>
            </a:srgbClr>
          </a:solidFill>
          <a:ln w="114300" cmpd="thinThick">
            <a:noFill/>
          </a:ln>
        </p:spPr>
        <p:txBody>
          <a:bodyPr wrap="none" anchor="ctr">
            <a:normAutofit/>
          </a:bodyPr>
          <a:lstStyle>
            <a:lvl1pPr algn="ctr">
              <a:defRPr sz="4400">
                <a:solidFill>
                  <a:schemeClr val="bg2"/>
                </a:solidFill>
                <a:latin typeface="UTM Avo" panose="02040603050506020204" pitchFamily="18" charset="0"/>
              </a:defRPr>
            </a:lvl1pPr>
          </a:lstStyle>
          <a:p>
            <a:pPr lvl="0"/>
            <a:r>
              <a:rPr lang="en-US" dirty="0"/>
              <a:t>TEXT</a:t>
            </a:r>
          </a:p>
        </p:txBody>
      </p:sp>
      <p:sp>
        <p:nvSpPr>
          <p:cNvPr id="18" name="テキスト プレースホルダー 7"/>
          <p:cNvSpPr>
            <a:spLocks noGrp="1"/>
          </p:cNvSpPr>
          <p:nvPr>
            <p:ph type="body" sz="quarter" idx="29" hasCustomPrompt="1"/>
          </p:nvPr>
        </p:nvSpPr>
        <p:spPr>
          <a:xfrm>
            <a:off x="3238832" y="5107637"/>
            <a:ext cx="3780608" cy="3780281"/>
          </a:xfrm>
          <a:prstGeom prst="ellipse">
            <a:avLst/>
          </a:prstGeom>
          <a:solidFill>
            <a:schemeClr val="accent1">
              <a:alpha val="50000"/>
            </a:schemeClr>
          </a:solidFill>
          <a:ln w="114300" cmpd="thinThick">
            <a:noFill/>
          </a:ln>
        </p:spPr>
        <p:txBody>
          <a:bodyPr wrap="none" anchor="ctr">
            <a:normAutofit/>
          </a:bodyPr>
          <a:lstStyle>
            <a:lvl1pPr algn="ctr">
              <a:defRPr sz="4400">
                <a:solidFill>
                  <a:schemeClr val="bg2"/>
                </a:solidFill>
                <a:latin typeface="UTM Avo" panose="02040603050506020204" pitchFamily="18" charset="0"/>
              </a:defRPr>
            </a:lvl1pPr>
          </a:lstStyle>
          <a:p>
            <a:pPr lvl="0"/>
            <a:r>
              <a:rPr lang="en-US" dirty="0"/>
              <a:t>TEXT</a:t>
            </a:r>
          </a:p>
        </p:txBody>
      </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endParaRPr lang="en-US"/>
          </a:p>
        </p:txBody>
      </p:sp>
      <p:sp>
        <p:nvSpPr>
          <p:cNvPr id="5" name="スライド番号プレースホルダー 4"/>
          <p:cNvSpPr>
            <a:spLocks noGrp="1"/>
          </p:cNvSpPr>
          <p:nvPr>
            <p:ph type="sldNum" sz="quarter" idx="12"/>
          </p:nvPr>
        </p:nvSpPr>
        <p:spPr>
          <a:xfrm>
            <a:off x="17625950" y="9636373"/>
            <a:ext cx="735875"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dirty="0"/>
          </a:p>
        </p:txBody>
      </p:sp>
      <p:sp>
        <p:nvSpPr>
          <p:cNvPr id="11" name="テキスト プレースホルダー 11"/>
          <p:cNvSpPr>
            <a:spLocks noGrp="1"/>
          </p:cNvSpPr>
          <p:nvPr>
            <p:ph type="body" sz="quarter" idx="18" hasCustomPrompt="1"/>
          </p:nvPr>
        </p:nvSpPr>
        <p:spPr>
          <a:xfrm>
            <a:off x="862363" y="1543100"/>
            <a:ext cx="16491263" cy="576065"/>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0" name="テキスト プレースホルダー 7"/>
          <p:cNvSpPr>
            <a:spLocks noGrp="1"/>
          </p:cNvSpPr>
          <p:nvPr>
            <p:ph type="body" sz="quarter" idx="31" hasCustomPrompt="1"/>
          </p:nvPr>
        </p:nvSpPr>
        <p:spPr>
          <a:xfrm>
            <a:off x="1438475" y="4423421"/>
            <a:ext cx="2484353" cy="2484137"/>
          </a:xfrm>
          <a:prstGeom prst="ellipse">
            <a:avLst/>
          </a:prstGeom>
          <a:solidFill>
            <a:srgbClr val="FFFFFF">
              <a:alpha val="40000"/>
            </a:srgbClr>
          </a:solidFill>
          <a:ln w="114300" cmpd="thinThick">
            <a:noFill/>
          </a:ln>
        </p:spPr>
        <p:txBody>
          <a:bodyPr wrap="none" anchor="ctr">
            <a:normAutofit/>
          </a:bodyPr>
          <a:lstStyle>
            <a:lvl1pPr algn="ctr">
              <a:defRPr sz="3600">
                <a:solidFill>
                  <a:schemeClr val="bg2"/>
                </a:solidFill>
                <a:latin typeface="UTM Avo" panose="02040603050506020204" pitchFamily="18" charset="0"/>
              </a:defRPr>
            </a:lvl1pPr>
          </a:lstStyle>
          <a:p>
            <a:pPr lvl="0"/>
            <a:r>
              <a:rPr lang="en-US" dirty="0"/>
              <a:t>TEXT</a:t>
            </a:r>
          </a:p>
        </p:txBody>
      </p:sp>
      <p:sp>
        <p:nvSpPr>
          <p:cNvPr id="21" name="図プレースホルダー 5"/>
          <p:cNvSpPr>
            <a:spLocks noGrp="1"/>
          </p:cNvSpPr>
          <p:nvPr>
            <p:ph type="pic" sz="quarter" idx="45" hasCustomPrompt="1"/>
          </p:nvPr>
        </p:nvSpPr>
        <p:spPr>
          <a:xfrm>
            <a:off x="4751131" y="5791573"/>
            <a:ext cx="792158" cy="792089"/>
          </a:xfrm>
        </p:spPr>
        <p:txBody>
          <a:bodyPr>
            <a:normAutofit/>
          </a:bodyPr>
          <a:lstStyle>
            <a:lvl1pPr>
              <a:defRPr sz="1100">
                <a:latin typeface="UTM Avo" panose="02040603050506020204" pitchFamily="18" charset="0"/>
              </a:defRPr>
            </a:lvl1pPr>
          </a:lstStyle>
          <a:p>
            <a:r>
              <a:rPr lang="en-US" dirty="0"/>
              <a:t>ICON</a:t>
            </a:r>
          </a:p>
        </p:txBody>
      </p:sp>
      <p:sp>
        <p:nvSpPr>
          <p:cNvPr id="22" name="図プレースホルダー 5"/>
          <p:cNvSpPr>
            <a:spLocks noGrp="1"/>
          </p:cNvSpPr>
          <p:nvPr>
            <p:ph type="pic" sz="quarter" idx="46" hasCustomPrompt="1"/>
          </p:nvPr>
        </p:nvSpPr>
        <p:spPr>
          <a:xfrm>
            <a:off x="4319047" y="3091412"/>
            <a:ext cx="630125" cy="630071"/>
          </a:xfrm>
        </p:spPr>
        <p:txBody>
          <a:bodyPr>
            <a:normAutofit/>
          </a:bodyPr>
          <a:lstStyle>
            <a:lvl1pPr>
              <a:defRPr sz="1100">
                <a:latin typeface="UTM Avo" panose="02040603050506020204" pitchFamily="18" charset="0"/>
              </a:defRPr>
            </a:lvl1pPr>
          </a:lstStyle>
          <a:p>
            <a:r>
              <a:rPr lang="en-US" dirty="0"/>
              <a:t>ICON</a:t>
            </a:r>
          </a:p>
        </p:txBody>
      </p:sp>
      <p:sp>
        <p:nvSpPr>
          <p:cNvPr id="23" name="図プレースホルダー 5"/>
          <p:cNvSpPr>
            <a:spLocks noGrp="1"/>
          </p:cNvSpPr>
          <p:nvPr>
            <p:ph type="pic" sz="quarter" idx="47" hasCustomPrompt="1"/>
          </p:nvPr>
        </p:nvSpPr>
        <p:spPr>
          <a:xfrm>
            <a:off x="2374661" y="4771304"/>
            <a:ext cx="630125" cy="630071"/>
          </a:xfrm>
        </p:spPr>
        <p:txBody>
          <a:bodyPr>
            <a:normAutofit/>
          </a:bodyPr>
          <a:lstStyle>
            <a:lvl1pPr>
              <a:defRPr sz="1100">
                <a:latin typeface="UTM Avo" panose="02040603050506020204" pitchFamily="18" charset="0"/>
              </a:defRPr>
            </a:lvl1pPr>
          </a:lstStyle>
          <a:p>
            <a:r>
              <a:rPr lang="en-US" dirty="0"/>
              <a:t>ICON</a:t>
            </a:r>
          </a:p>
        </p:txBody>
      </p:sp>
      <p:sp>
        <p:nvSpPr>
          <p:cNvPr id="24" name="テキスト プレースホルダー 7"/>
          <p:cNvSpPr>
            <a:spLocks noGrp="1"/>
          </p:cNvSpPr>
          <p:nvPr>
            <p:ph type="body" sz="quarter" idx="48" hasCustomPrompt="1"/>
          </p:nvPr>
        </p:nvSpPr>
        <p:spPr>
          <a:xfrm>
            <a:off x="12096586" y="2551213"/>
            <a:ext cx="1764209"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UTM Avo" panose="02040603050506020204" pitchFamily="18" charset="0"/>
              </a:defRPr>
            </a:lvl1pPr>
          </a:lstStyle>
          <a:p>
            <a:pPr lvl="0"/>
            <a:r>
              <a:rPr lang="en-US" dirty="0"/>
              <a:t>TEXT</a:t>
            </a:r>
          </a:p>
        </p:txBody>
      </p:sp>
      <p:sp>
        <p:nvSpPr>
          <p:cNvPr id="25" name="テキスト プレースホルダー 7"/>
          <p:cNvSpPr>
            <a:spLocks noGrp="1"/>
          </p:cNvSpPr>
          <p:nvPr>
            <p:ph type="body" sz="quarter" idx="49" hasCustomPrompt="1"/>
          </p:nvPr>
        </p:nvSpPr>
        <p:spPr>
          <a:xfrm>
            <a:off x="14112985" y="6151613"/>
            <a:ext cx="1764209"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UTM Avo" panose="02040603050506020204" pitchFamily="18" charset="0"/>
              </a:defRPr>
            </a:lvl1pPr>
          </a:lstStyle>
          <a:p>
            <a:pPr lvl="0"/>
            <a:r>
              <a:rPr lang="en-US" dirty="0"/>
              <a:t>TEXT</a:t>
            </a:r>
          </a:p>
        </p:txBody>
      </p:sp>
      <p:sp>
        <p:nvSpPr>
          <p:cNvPr id="26" name="テキスト プレースホルダー 7"/>
          <p:cNvSpPr>
            <a:spLocks noGrp="1"/>
          </p:cNvSpPr>
          <p:nvPr>
            <p:ph type="body" sz="quarter" idx="50" hasCustomPrompt="1"/>
          </p:nvPr>
        </p:nvSpPr>
        <p:spPr>
          <a:xfrm>
            <a:off x="12096586" y="7447757"/>
            <a:ext cx="1764209"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UTM Avo" panose="02040603050506020204" pitchFamily="18" charset="0"/>
              </a:defRPr>
            </a:lvl1pPr>
          </a:lstStyle>
          <a:p>
            <a:pPr lvl="0"/>
            <a:r>
              <a:rPr lang="en-US" dirty="0"/>
              <a:t>TEXT</a:t>
            </a:r>
          </a:p>
        </p:txBody>
      </p:sp>
      <p:sp>
        <p:nvSpPr>
          <p:cNvPr id="28" name="テキスト プレースホルダー 7"/>
          <p:cNvSpPr>
            <a:spLocks noGrp="1"/>
          </p:cNvSpPr>
          <p:nvPr>
            <p:ph type="body" sz="quarter" idx="51" hasCustomPrompt="1"/>
          </p:nvPr>
        </p:nvSpPr>
        <p:spPr>
          <a:xfrm>
            <a:off x="14401042" y="3055270"/>
            <a:ext cx="2628380" cy="2628152"/>
          </a:xfrm>
          <a:prstGeom prst="ellipse">
            <a:avLst/>
          </a:prstGeom>
          <a:blipFill>
            <a:blip r:embed="rId2"/>
            <a:tile tx="0" ty="0" sx="100000" sy="100000" flip="none" algn="tl"/>
          </a:blipFill>
          <a:ln w="114300" cmpd="thinThick">
            <a:solidFill>
              <a:schemeClr val="bg1">
                <a:alpha val="50000"/>
              </a:schemeClr>
            </a:solidFill>
          </a:ln>
        </p:spPr>
        <p:txBody>
          <a:bodyPr wrap="none" anchor="ctr">
            <a:normAutofit/>
          </a:bodyPr>
          <a:lstStyle>
            <a:lvl1pPr algn="ctr">
              <a:defRPr sz="3200">
                <a:solidFill>
                  <a:schemeClr val="bg2"/>
                </a:solidFill>
                <a:latin typeface="UTM Avo" panose="02040603050506020204" pitchFamily="18" charset="0"/>
              </a:defRPr>
            </a:lvl1pPr>
          </a:lstStyle>
          <a:p>
            <a:pPr lvl="0"/>
            <a:r>
              <a:rPr lang="en-US" dirty="0"/>
              <a:t>TEXT</a:t>
            </a:r>
          </a:p>
        </p:txBody>
      </p:sp>
      <p:cxnSp>
        <p:nvCxnSpPr>
          <p:cNvPr id="30" name="直線コネクタ 29"/>
          <p:cNvCxnSpPr>
            <a:stCxn id="15" idx="0"/>
          </p:cNvCxnSpPr>
          <p:nvPr userDrawn="1"/>
        </p:nvCxnSpPr>
        <p:spPr>
          <a:xfrm flipV="1">
            <a:off x="9108788" y="3991373"/>
            <a:ext cx="3059813" cy="212437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8" idx="2"/>
          </p:cNvCxnSpPr>
          <p:nvPr userDrawn="1"/>
        </p:nvCxnSpPr>
        <p:spPr>
          <a:xfrm flipV="1">
            <a:off x="9108786" y="4783460"/>
            <a:ext cx="5292254" cy="133228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8" idx="2"/>
          </p:cNvCxnSpPr>
          <p:nvPr userDrawn="1"/>
        </p:nvCxnSpPr>
        <p:spPr>
          <a:xfrm>
            <a:off x="9108788" y="6115748"/>
            <a:ext cx="5004197" cy="75594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15" idx="0"/>
          </p:cNvCxnSpPr>
          <p:nvPr userDrawn="1"/>
        </p:nvCxnSpPr>
        <p:spPr>
          <a:xfrm>
            <a:off x="9108788" y="6115748"/>
            <a:ext cx="3059813" cy="183606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2" name="図プレースホルダー 5"/>
          <p:cNvSpPr>
            <a:spLocks noGrp="1"/>
          </p:cNvSpPr>
          <p:nvPr>
            <p:ph type="pic" sz="quarter" idx="52" hasCustomPrompt="1"/>
          </p:nvPr>
        </p:nvSpPr>
        <p:spPr>
          <a:xfrm>
            <a:off x="12726851" y="2677367"/>
            <a:ext cx="521963" cy="521918"/>
          </a:xfrm>
        </p:spPr>
        <p:txBody>
          <a:bodyPr wrap="none">
            <a:noAutofit/>
          </a:bodyPr>
          <a:lstStyle>
            <a:lvl1pPr>
              <a:defRPr sz="900">
                <a:latin typeface="UTM Avo" panose="02040603050506020204" pitchFamily="18" charset="0"/>
              </a:defRPr>
            </a:lvl1pPr>
          </a:lstStyle>
          <a:p>
            <a:r>
              <a:rPr lang="en-US" dirty="0"/>
              <a:t>ICON</a:t>
            </a:r>
          </a:p>
        </p:txBody>
      </p:sp>
      <p:sp>
        <p:nvSpPr>
          <p:cNvPr id="44" name="図プレースホルダー 5"/>
          <p:cNvSpPr>
            <a:spLocks noGrp="1"/>
          </p:cNvSpPr>
          <p:nvPr>
            <p:ph type="pic" sz="quarter" idx="53" hasCustomPrompt="1"/>
          </p:nvPr>
        </p:nvSpPr>
        <p:spPr>
          <a:xfrm>
            <a:off x="14743250" y="6277768"/>
            <a:ext cx="521963" cy="521918"/>
          </a:xfrm>
        </p:spPr>
        <p:txBody>
          <a:bodyPr wrap="none">
            <a:noAutofit/>
          </a:bodyPr>
          <a:lstStyle>
            <a:lvl1pPr>
              <a:defRPr sz="900">
                <a:latin typeface="UTM Avo" panose="02040603050506020204" pitchFamily="18" charset="0"/>
              </a:defRPr>
            </a:lvl1pPr>
          </a:lstStyle>
          <a:p>
            <a:r>
              <a:rPr lang="en-US" dirty="0"/>
              <a:t>ICON</a:t>
            </a:r>
          </a:p>
        </p:txBody>
      </p:sp>
      <p:sp>
        <p:nvSpPr>
          <p:cNvPr id="45" name="図プレースホルダー 5"/>
          <p:cNvSpPr>
            <a:spLocks noGrp="1"/>
          </p:cNvSpPr>
          <p:nvPr>
            <p:ph type="pic" sz="quarter" idx="54" hasCustomPrompt="1"/>
          </p:nvPr>
        </p:nvSpPr>
        <p:spPr>
          <a:xfrm>
            <a:off x="12726851" y="7573912"/>
            <a:ext cx="521963" cy="521918"/>
          </a:xfrm>
        </p:spPr>
        <p:txBody>
          <a:bodyPr wrap="none">
            <a:noAutofit/>
          </a:bodyPr>
          <a:lstStyle>
            <a:lvl1pPr>
              <a:defRPr sz="900">
                <a:latin typeface="UTM Avo" panose="02040603050506020204" pitchFamily="18" charset="0"/>
              </a:defRPr>
            </a:lvl1pPr>
          </a:lstStyle>
          <a:p>
            <a:r>
              <a:rPr lang="en-US" dirty="0"/>
              <a:t>ICON</a:t>
            </a:r>
          </a:p>
        </p:txBody>
      </p:sp>
      <p:sp>
        <p:nvSpPr>
          <p:cNvPr id="49" name="図プレースホルダー 5"/>
          <p:cNvSpPr>
            <a:spLocks noGrp="1"/>
          </p:cNvSpPr>
          <p:nvPr>
            <p:ph type="pic" sz="quarter" idx="56" hasCustomPrompt="1"/>
          </p:nvPr>
        </p:nvSpPr>
        <p:spPr>
          <a:xfrm>
            <a:off x="15409241" y="3456158"/>
            <a:ext cx="630125" cy="630071"/>
          </a:xfrm>
        </p:spPr>
        <p:txBody>
          <a:bodyPr>
            <a:normAutofit/>
          </a:bodyPr>
          <a:lstStyle>
            <a:lvl1pPr>
              <a:defRPr sz="1100">
                <a:latin typeface="UTM Avo" panose="02040603050506020204" pitchFamily="18" charset="0"/>
              </a:defRPr>
            </a:lvl1pPr>
          </a:lstStyle>
          <a:p>
            <a:r>
              <a:rPr lang="en-US" dirty="0"/>
              <a:t>ICON</a:t>
            </a:r>
          </a:p>
        </p:txBody>
      </p:sp>
      <p:sp>
        <p:nvSpPr>
          <p:cNvPr id="54" name="テキスト プレースホルダー 3"/>
          <p:cNvSpPr>
            <a:spLocks noGrp="1"/>
          </p:cNvSpPr>
          <p:nvPr>
            <p:ph type="body" sz="quarter" idx="11" hasCustomPrompt="1"/>
          </p:nvPr>
        </p:nvSpPr>
        <p:spPr>
          <a:xfrm>
            <a:off x="6407459" y="3199284"/>
            <a:ext cx="5401070" cy="5400600"/>
          </a:xfrm>
          <a:prstGeom prst="ellipse">
            <a:avLst/>
          </a:prstGeom>
          <a:blipFill dpi="0" rotWithShape="1">
            <a:blip r:embed="rId3"/>
            <a:srcRect/>
            <a:tile tx="0" ty="0" sx="100000" sy="100000" flip="none" algn="tl"/>
          </a:blipFill>
          <a:effectLst>
            <a:innerShdw blurRad="114300">
              <a:prstClr val="black"/>
            </a:innerShdw>
          </a:effectLst>
        </p:spPr>
        <p:txBody>
          <a:bodyPr wrap="none" anchor="ctr">
            <a:normAutofit/>
          </a:bodyPr>
          <a:lstStyle>
            <a:lvl1pPr algn="ctr">
              <a:defRPr sz="7200" baseline="0">
                <a:solidFill>
                  <a:schemeClr val="tx1">
                    <a:alpha val="80000"/>
                  </a:schemeClr>
                </a:solidFill>
                <a:latin typeface="UTM Avo" panose="02040603050506020204" pitchFamily="18" charset="0"/>
              </a:defRPr>
            </a:lvl1pPr>
          </a:lstStyle>
          <a:p>
            <a:pPr lvl="0"/>
            <a:r>
              <a:rPr lang="en-US" altLang="ja-JP" dirty="0"/>
              <a:t> </a:t>
            </a:r>
            <a:endParaRPr lang="ja-JP" altLang="en-US" dirty="0"/>
          </a:p>
        </p:txBody>
      </p:sp>
      <p:sp>
        <p:nvSpPr>
          <p:cNvPr id="8" name="テキスト プレースホルダー 7"/>
          <p:cNvSpPr>
            <a:spLocks noGrp="1"/>
          </p:cNvSpPr>
          <p:nvPr>
            <p:ph type="body" sz="quarter" idx="19" hasCustomPrompt="1"/>
          </p:nvPr>
        </p:nvSpPr>
        <p:spPr>
          <a:xfrm>
            <a:off x="6588289" y="5201348"/>
            <a:ext cx="5040998" cy="914400"/>
          </a:xfrm>
        </p:spPr>
        <p:txBody>
          <a:bodyPr anchor="ctr">
            <a:noAutofit/>
          </a:bodyPr>
          <a:lstStyle>
            <a:lvl1pPr algn="ctr">
              <a:defRPr sz="8000">
                <a:latin typeface="UTM Avo" panose="02040603050506020204" pitchFamily="18" charset="0"/>
              </a:defRPr>
            </a:lvl1pPr>
          </a:lstStyle>
          <a:p>
            <a:pPr lvl="0"/>
            <a:r>
              <a:rPr lang="en-US" dirty="0"/>
              <a:t>TEXT HERE</a:t>
            </a:r>
          </a:p>
        </p:txBody>
      </p:sp>
      <p:sp>
        <p:nvSpPr>
          <p:cNvPr id="15" name="テキスト プレースホルダー 7"/>
          <p:cNvSpPr>
            <a:spLocks noGrp="1"/>
          </p:cNvSpPr>
          <p:nvPr>
            <p:ph type="body" sz="quarter" idx="20" hasCustomPrompt="1"/>
          </p:nvPr>
        </p:nvSpPr>
        <p:spPr>
          <a:xfrm>
            <a:off x="6732316" y="6115750"/>
            <a:ext cx="4752941" cy="936104"/>
          </a:xfrm>
        </p:spPr>
        <p:txBody>
          <a:bodyPr anchor="t">
            <a:noAutofit/>
          </a:bodyPr>
          <a:lstStyle>
            <a:lvl1pPr algn="ctr">
              <a:defRPr sz="2400">
                <a:latin typeface="UTM Avo" panose="02040603050506020204" pitchFamily="18" charset="0"/>
                <a:ea typeface="+mn-ea"/>
              </a:defRPr>
            </a:lvl1pPr>
          </a:lstStyle>
          <a:p>
            <a:pPr lvl="0"/>
            <a:r>
              <a:rPr lang="en-US" dirty="0"/>
              <a:t>Text Here</a:t>
            </a:r>
          </a:p>
        </p:txBody>
      </p:sp>
      <p:sp>
        <p:nvSpPr>
          <p:cNvPr id="48" name="図プレースホルダー 5"/>
          <p:cNvSpPr>
            <a:spLocks noGrp="1"/>
          </p:cNvSpPr>
          <p:nvPr>
            <p:ph type="pic" sz="quarter" idx="55" hasCustomPrompt="1"/>
          </p:nvPr>
        </p:nvSpPr>
        <p:spPr>
          <a:xfrm>
            <a:off x="8567885" y="3919366"/>
            <a:ext cx="1152228" cy="1152128"/>
          </a:xfrm>
        </p:spPr>
        <p:txBody>
          <a:bodyPr>
            <a:normAutofit/>
          </a:bodyPr>
          <a:lstStyle>
            <a:lvl1pPr>
              <a:defRPr sz="1100">
                <a:latin typeface="UTM Avo" panose="02040603050506020204" pitchFamily="18" charset="0"/>
              </a:defRPr>
            </a:lvl1pPr>
          </a:lstStyle>
          <a:p>
            <a:r>
              <a:rPr lang="en-US" dirty="0"/>
              <a:t>ICON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p:cTn id="21"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5">
                                            <p:txEl>
                                              <p:pRg st="0" end="0"/>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2000"/>
                            </p:stCondLst>
                            <p:childTnLst>
                              <p:par>
                                <p:cTn id="46" presetID="53" presetClass="entr" presetSubtype="1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2500"/>
                            </p:stCondLst>
                            <p:childTnLst>
                              <p:par>
                                <p:cTn id="55" presetID="53" presetClass="entr" presetSubtype="16"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22" presetClass="entr" presetSubtype="8"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childTnLst>
                          </p:cTn>
                        </p:par>
                        <p:par>
                          <p:cTn id="66" fill="hold">
                            <p:stCondLst>
                              <p:cond delay="300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22" presetClass="entr" presetSubtype="8"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3500"/>
                            </p:stCondLst>
                            <p:childTnLst>
                              <p:par>
                                <p:cTn id="79" presetID="53" presetClass="entr" presetSubtype="16"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animEffect transition="in" filter="fade">
                                      <p:cBhvr>
                                        <p:cTn id="83" dur="500"/>
                                        <p:tgtEl>
                                          <p:spTgt spid="25"/>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par>
                                <p:cTn id="87" presetID="22" presetClass="entr" presetSubtype="8"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childTnLst>
                          </p:cTn>
                        </p:par>
                        <p:par>
                          <p:cTn id="90" fill="hold">
                            <p:stCondLst>
                              <p:cond delay="400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par>
                                <p:cTn id="96" presetID="10" presetClass="entr" presetSubtype="0" fill="hold" grpId="0" nodeType="withEffect">
                                  <p:stCondLst>
                                    <p:cond delay="25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par>
                                <p:cTn id="99" presetID="22" presetClass="entr" presetSubtype="8"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left)">
                                      <p:cBhvr>
                                        <p:cTn id="10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18" grpId="0" animBg="1">
        <p:tmplLst>
          <p:tmpl>
            <p:tnLst>
              <p:par>
                <p:cTn presetID="53" presetClass="entr" presetSubtype="16"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0" grpId="0" animBg="1">
        <p:tmplLst>
          <p:tmpl>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p:bldP spid="22" grpId="0"/>
      <p:bldP spid="23" grpId="0"/>
      <p:bldP spid="24" grpId="0" animBg="1">
        <p:tmplLst>
          <p:tmpl>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animBg="1">
        <p:tmplLst>
          <p:tmpl>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animBg="1">
        <p:tmplLst>
          <p:tmpl>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8" grpId="0" animBg="1">
        <p:tmplLst>
          <p:tmpl>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42" grpId="0"/>
      <p:bldP spid="44" grpId="0"/>
      <p:bldP spid="45" grpId="0"/>
      <p:bldP spid="49" grpId="0"/>
      <p:bldP spid="54" grpId="0" animBg="1">
        <p:tmplLst>
          <p:tmpl>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15" grpId="0" build="p">
        <p:tmplLst>
          <p:tmpl lvl="1">
            <p:tnLst>
              <p:par>
                <p:cTn presetID="53" presetClass="entr" presetSubtype="16"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P spid="48"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Big Image with Text">
    <p:spTree>
      <p:nvGrpSpPr>
        <p:cNvPr id="1" name=""/>
        <p:cNvGrpSpPr/>
        <p:nvPr/>
      </p:nvGrpSpPr>
      <p:grpSpPr>
        <a:xfrm>
          <a:off x="0" y="0"/>
          <a:ext cx="0" cy="0"/>
          <a:chOff x="0" y="0"/>
          <a:chExt cx="0" cy="0"/>
        </a:xfrm>
      </p:grpSpPr>
      <p:sp>
        <p:nvSpPr>
          <p:cNvPr id="5" name="図プレースホルダー 4"/>
          <p:cNvSpPr>
            <a:spLocks noGrp="1"/>
          </p:cNvSpPr>
          <p:nvPr>
            <p:ph type="pic" sz="quarter" idx="10" hasCustomPrompt="1"/>
          </p:nvPr>
        </p:nvSpPr>
        <p:spPr>
          <a:xfrm>
            <a:off x="1399082" y="1975150"/>
            <a:ext cx="18465287" cy="5256584"/>
          </a:xfrm>
          <a:custGeom>
            <a:avLst/>
            <a:gdLst>
              <a:gd name="connsiteX0" fmla="*/ 0 w 10009112"/>
              <a:gd name="connsiteY0" fmla="*/ 0 h 5256584"/>
              <a:gd name="connsiteX1" fmla="*/ 10009112 w 10009112"/>
              <a:gd name="connsiteY1" fmla="*/ 0 h 5256584"/>
              <a:gd name="connsiteX2" fmla="*/ 10009112 w 10009112"/>
              <a:gd name="connsiteY2" fmla="*/ 5256584 h 5256584"/>
              <a:gd name="connsiteX3" fmla="*/ 0 w 10009112"/>
              <a:gd name="connsiteY3" fmla="*/ 5256584 h 5256584"/>
              <a:gd name="connsiteX4" fmla="*/ 0 w 10009112"/>
              <a:gd name="connsiteY4" fmla="*/ 0 h 5256584"/>
              <a:gd name="connsiteX0-1" fmla="*/ 2834640 w 12843752"/>
              <a:gd name="connsiteY0-2" fmla="*/ 0 h 5256584"/>
              <a:gd name="connsiteX1-3" fmla="*/ 12843752 w 12843752"/>
              <a:gd name="connsiteY1-4" fmla="*/ 0 h 5256584"/>
              <a:gd name="connsiteX2-5" fmla="*/ 12843752 w 12843752"/>
              <a:gd name="connsiteY2-6" fmla="*/ 5256584 h 5256584"/>
              <a:gd name="connsiteX3-7" fmla="*/ 0 w 12843752"/>
              <a:gd name="connsiteY3-8" fmla="*/ 5256584 h 5256584"/>
              <a:gd name="connsiteX4-9" fmla="*/ 2834640 w 12843752"/>
              <a:gd name="connsiteY4-10" fmla="*/ 0 h 5256584"/>
              <a:gd name="connsiteX0-11" fmla="*/ 2834640 w 15717581"/>
              <a:gd name="connsiteY0-12" fmla="*/ 0 h 5256584"/>
              <a:gd name="connsiteX1-13" fmla="*/ 15717581 w 15717581"/>
              <a:gd name="connsiteY1-14" fmla="*/ 0 h 5256584"/>
              <a:gd name="connsiteX2-15" fmla="*/ 12843752 w 15717581"/>
              <a:gd name="connsiteY2-16" fmla="*/ 5256584 h 5256584"/>
              <a:gd name="connsiteX3-17" fmla="*/ 0 w 15717581"/>
              <a:gd name="connsiteY3-18" fmla="*/ 5256584 h 5256584"/>
              <a:gd name="connsiteX4-19" fmla="*/ 2834640 w 15717581"/>
              <a:gd name="connsiteY4-20" fmla="*/ 0 h 5256584"/>
              <a:gd name="connsiteX0-21" fmla="*/ 2886891 w 15717581"/>
              <a:gd name="connsiteY0-22" fmla="*/ 0 h 5256584"/>
              <a:gd name="connsiteX1-23" fmla="*/ 15717581 w 15717581"/>
              <a:gd name="connsiteY1-24" fmla="*/ 0 h 5256584"/>
              <a:gd name="connsiteX2-25" fmla="*/ 12843752 w 15717581"/>
              <a:gd name="connsiteY2-26" fmla="*/ 5256584 h 5256584"/>
              <a:gd name="connsiteX3-27" fmla="*/ 0 w 15717581"/>
              <a:gd name="connsiteY3-28" fmla="*/ 5256584 h 5256584"/>
              <a:gd name="connsiteX4-29" fmla="*/ 2886891 w 15717581"/>
              <a:gd name="connsiteY4-30" fmla="*/ 0 h 5256584"/>
              <a:gd name="connsiteX0-31" fmla="*/ 2886891 w 15717581"/>
              <a:gd name="connsiteY0-32" fmla="*/ 0 h 5256584"/>
              <a:gd name="connsiteX1-33" fmla="*/ 15717581 w 15717581"/>
              <a:gd name="connsiteY1-34" fmla="*/ 0 h 5256584"/>
              <a:gd name="connsiteX2-35" fmla="*/ 12817627 w 15717581"/>
              <a:gd name="connsiteY2-36" fmla="*/ 5256584 h 5256584"/>
              <a:gd name="connsiteX3-37" fmla="*/ 0 w 15717581"/>
              <a:gd name="connsiteY3-38" fmla="*/ 5256584 h 5256584"/>
              <a:gd name="connsiteX4-39" fmla="*/ 2886891 w 15717581"/>
              <a:gd name="connsiteY4-40" fmla="*/ 0 h 5256584"/>
              <a:gd name="connsiteX0-41" fmla="*/ 2899954 w 15730644"/>
              <a:gd name="connsiteY0-42" fmla="*/ 0 h 5256584"/>
              <a:gd name="connsiteX1-43" fmla="*/ 15730644 w 15730644"/>
              <a:gd name="connsiteY1-44" fmla="*/ 0 h 5256584"/>
              <a:gd name="connsiteX2-45" fmla="*/ 12830690 w 15730644"/>
              <a:gd name="connsiteY2-46" fmla="*/ 5256584 h 5256584"/>
              <a:gd name="connsiteX3-47" fmla="*/ 0 w 15730644"/>
              <a:gd name="connsiteY3-48" fmla="*/ 5256584 h 5256584"/>
              <a:gd name="connsiteX4-49" fmla="*/ 2899954 w 15730644"/>
              <a:gd name="connsiteY4-50" fmla="*/ 0 h 5256584"/>
              <a:gd name="connsiteX0-51" fmla="*/ 2978331 w 15730644"/>
              <a:gd name="connsiteY0-52" fmla="*/ 0 h 5256584"/>
              <a:gd name="connsiteX1-53" fmla="*/ 15730644 w 15730644"/>
              <a:gd name="connsiteY1-54" fmla="*/ 0 h 5256584"/>
              <a:gd name="connsiteX2-55" fmla="*/ 12830690 w 15730644"/>
              <a:gd name="connsiteY2-56" fmla="*/ 5256584 h 5256584"/>
              <a:gd name="connsiteX3-57" fmla="*/ 0 w 15730644"/>
              <a:gd name="connsiteY3-58" fmla="*/ 5256584 h 5256584"/>
              <a:gd name="connsiteX4-59" fmla="*/ 2978331 w 15730644"/>
              <a:gd name="connsiteY4-60" fmla="*/ 0 h 5256584"/>
              <a:gd name="connsiteX0-61" fmla="*/ 3004457 w 15730644"/>
              <a:gd name="connsiteY0-62" fmla="*/ 0 h 5256584"/>
              <a:gd name="connsiteX1-63" fmla="*/ 15730644 w 15730644"/>
              <a:gd name="connsiteY1-64" fmla="*/ 0 h 5256584"/>
              <a:gd name="connsiteX2-65" fmla="*/ 12830690 w 15730644"/>
              <a:gd name="connsiteY2-66" fmla="*/ 5256584 h 5256584"/>
              <a:gd name="connsiteX3-67" fmla="*/ 0 w 15730644"/>
              <a:gd name="connsiteY3-68" fmla="*/ 5256584 h 5256584"/>
              <a:gd name="connsiteX4-69" fmla="*/ 3004457 w 15730644"/>
              <a:gd name="connsiteY4-70" fmla="*/ 0 h 5256584"/>
              <a:gd name="connsiteX0-71" fmla="*/ 3004457 w 15822084"/>
              <a:gd name="connsiteY0-72" fmla="*/ 0 h 5256584"/>
              <a:gd name="connsiteX1-73" fmla="*/ 15822084 w 15822084"/>
              <a:gd name="connsiteY1-74" fmla="*/ 13062 h 5256584"/>
              <a:gd name="connsiteX2-75" fmla="*/ 12830690 w 15822084"/>
              <a:gd name="connsiteY2-76" fmla="*/ 5256584 h 5256584"/>
              <a:gd name="connsiteX3-77" fmla="*/ 0 w 15822084"/>
              <a:gd name="connsiteY3-78" fmla="*/ 5256584 h 5256584"/>
              <a:gd name="connsiteX4-79" fmla="*/ 3004457 w 15822084"/>
              <a:gd name="connsiteY4-80" fmla="*/ 0 h 5256584"/>
              <a:gd name="connsiteX0-81" fmla="*/ 3004457 w 18463684"/>
              <a:gd name="connsiteY0-82" fmla="*/ 0 h 5256584"/>
              <a:gd name="connsiteX1-83" fmla="*/ 18463684 w 18463684"/>
              <a:gd name="connsiteY1-84" fmla="*/ 362 h 5256584"/>
              <a:gd name="connsiteX2-85" fmla="*/ 12830690 w 18463684"/>
              <a:gd name="connsiteY2-86" fmla="*/ 5256584 h 5256584"/>
              <a:gd name="connsiteX3-87" fmla="*/ 0 w 18463684"/>
              <a:gd name="connsiteY3-88" fmla="*/ 5256584 h 5256584"/>
              <a:gd name="connsiteX4-89" fmla="*/ 3004457 w 18463684"/>
              <a:gd name="connsiteY4-90" fmla="*/ 0 h 5256584"/>
              <a:gd name="connsiteX0-91" fmla="*/ 3004457 w 18463684"/>
              <a:gd name="connsiteY0-92" fmla="*/ 0 h 5256584"/>
              <a:gd name="connsiteX1-93" fmla="*/ 18463684 w 18463684"/>
              <a:gd name="connsiteY1-94" fmla="*/ 362 h 5256584"/>
              <a:gd name="connsiteX2-95" fmla="*/ 15459590 w 18463684"/>
              <a:gd name="connsiteY2-96" fmla="*/ 5256584 h 5256584"/>
              <a:gd name="connsiteX3-97" fmla="*/ 0 w 18463684"/>
              <a:gd name="connsiteY3-98" fmla="*/ 5256584 h 5256584"/>
              <a:gd name="connsiteX4-99" fmla="*/ 3004457 w 18463684"/>
              <a:gd name="connsiteY4-100" fmla="*/ 0 h 5256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63684" h="5256584">
                <a:moveTo>
                  <a:pt x="3004457" y="0"/>
                </a:moveTo>
                <a:lnTo>
                  <a:pt x="18463684" y="362"/>
                </a:lnTo>
                <a:lnTo>
                  <a:pt x="15459590" y="5256584"/>
                </a:lnTo>
                <a:lnTo>
                  <a:pt x="0" y="5256584"/>
                </a:lnTo>
                <a:lnTo>
                  <a:pt x="3004457" y="0"/>
                </a:lnTo>
                <a:close/>
              </a:path>
            </a:pathLst>
          </a:custGeom>
          <a:solidFill>
            <a:schemeClr val="bg1">
              <a:alpha val="10000"/>
            </a:schemeClr>
          </a:solidFill>
        </p:spPr>
        <p:txBody>
          <a:bodyPr/>
          <a:lstStyle>
            <a:lvl1pPr>
              <a:defRPr>
                <a:latin typeface="UTM Avo" panose="02040603050506020204" pitchFamily="18" charset="0"/>
              </a:defRPr>
            </a:lvl1pPr>
          </a:lstStyle>
          <a:p>
            <a:r>
              <a:rPr lang="en-US" dirty="0"/>
              <a:t>                                        Add Image</a:t>
            </a:r>
          </a:p>
        </p:txBody>
      </p:sp>
      <p:sp>
        <p:nvSpPr>
          <p:cNvPr id="7" name="コンテンツ プレースホルダー 11"/>
          <p:cNvSpPr>
            <a:spLocks noGrp="1"/>
          </p:cNvSpPr>
          <p:nvPr>
            <p:ph sz="quarter" idx="11" hasCustomPrompt="1"/>
          </p:nvPr>
        </p:nvSpPr>
        <p:spPr>
          <a:xfrm rot="7178603">
            <a:off x="-1835736" y="4609040"/>
            <a:ext cx="9741225" cy="914480"/>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8" name="コンテンツ プレースホルダー 11"/>
          <p:cNvSpPr>
            <a:spLocks noGrp="1"/>
          </p:cNvSpPr>
          <p:nvPr>
            <p:ph sz="quarter" idx="12" hasCustomPrompt="1"/>
          </p:nvPr>
        </p:nvSpPr>
        <p:spPr>
          <a:xfrm rot="17978603">
            <a:off x="13273224" y="3816950"/>
            <a:ext cx="9741225" cy="914480"/>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9" name="タイトル 1"/>
          <p:cNvSpPr>
            <a:spLocks noGrp="1"/>
          </p:cNvSpPr>
          <p:nvPr>
            <p:ph type="ctrTitle" hasCustomPrompt="1"/>
          </p:nvPr>
        </p:nvSpPr>
        <p:spPr>
          <a:xfrm>
            <a:off x="2302648" y="7742565"/>
            <a:ext cx="10442066" cy="936104"/>
          </a:xfrm>
          <a:prstGeom prst="rect">
            <a:avLst/>
          </a:prstGeom>
        </p:spPr>
        <p:txBody>
          <a:bodyPr anchor="t"/>
          <a:lstStyle>
            <a:lvl1pPr algn="l">
              <a:lnSpc>
                <a:spcPts val="7000"/>
              </a:lnSpc>
              <a:defRPr sz="8000" baseline="0">
                <a:solidFill>
                  <a:schemeClr val="bg1"/>
                </a:solidFill>
                <a:latin typeface="UTM Avo" panose="02040603050506020204" pitchFamily="18" charset="0"/>
              </a:defRPr>
            </a:lvl1pPr>
          </a:lstStyle>
          <a:p>
            <a:r>
              <a:rPr lang="en-US" altLang="ja-JP" dirty="0"/>
              <a:t>TEXT HERE</a:t>
            </a:r>
            <a:endParaRPr lang="en-US" dirty="0"/>
          </a:p>
        </p:txBody>
      </p:sp>
      <p:sp>
        <p:nvSpPr>
          <p:cNvPr id="11" name="サブタイトル 2"/>
          <p:cNvSpPr>
            <a:spLocks noGrp="1"/>
          </p:cNvSpPr>
          <p:nvPr>
            <p:ph type="subTitle" idx="1" hasCustomPrompt="1"/>
          </p:nvPr>
        </p:nvSpPr>
        <p:spPr>
          <a:xfrm>
            <a:off x="2302648" y="8606663"/>
            <a:ext cx="10442066" cy="1001336"/>
          </a:xfrm>
          <a:prstGeom prst="rect">
            <a:avLst/>
          </a:prstGeom>
        </p:spPr>
        <p:txBody>
          <a:bodyPr>
            <a:normAutofit/>
          </a:bodyPr>
          <a:lstStyle>
            <a:lvl1pPr marL="0" indent="0" algn="l">
              <a:buNone/>
              <a:defRPr sz="2400" baseline="0">
                <a:solidFill>
                  <a:schemeClr val="bg1"/>
                </a:solidFill>
                <a:latin typeface="UTM Avo" panose="02040603050506020204" pitchFamily="18" charset="0"/>
              </a:defRPr>
            </a:lvl1pPr>
            <a:lvl2pPr marL="816610" indent="0" algn="ctr">
              <a:buNone/>
              <a:defRPr>
                <a:solidFill>
                  <a:schemeClr val="tx1">
                    <a:tint val="75000"/>
                  </a:schemeClr>
                </a:solidFill>
              </a:defRPr>
            </a:lvl2pPr>
            <a:lvl3pPr marL="1633220" indent="0" algn="ctr">
              <a:buNone/>
              <a:defRPr>
                <a:solidFill>
                  <a:schemeClr val="tx1">
                    <a:tint val="75000"/>
                  </a:schemeClr>
                </a:solidFill>
              </a:defRPr>
            </a:lvl3pPr>
            <a:lvl4pPr marL="2449195" indent="0" algn="ctr">
              <a:buNone/>
              <a:defRPr>
                <a:solidFill>
                  <a:schemeClr val="tx1">
                    <a:tint val="75000"/>
                  </a:schemeClr>
                </a:solidFill>
              </a:defRPr>
            </a:lvl4pPr>
            <a:lvl5pPr marL="3265805" indent="0" algn="ctr">
              <a:buNone/>
              <a:defRPr>
                <a:solidFill>
                  <a:schemeClr val="tx1">
                    <a:tint val="75000"/>
                  </a:schemeClr>
                </a:solidFill>
              </a:defRPr>
            </a:lvl5pPr>
            <a:lvl6pPr marL="4082415" indent="0" algn="ctr">
              <a:buNone/>
              <a:defRPr>
                <a:solidFill>
                  <a:schemeClr val="tx1">
                    <a:tint val="75000"/>
                  </a:schemeClr>
                </a:solidFill>
              </a:defRPr>
            </a:lvl6pPr>
            <a:lvl7pPr marL="4899025" indent="0" algn="ctr">
              <a:buNone/>
              <a:defRPr>
                <a:solidFill>
                  <a:schemeClr val="tx1">
                    <a:tint val="75000"/>
                  </a:schemeClr>
                </a:solidFill>
              </a:defRPr>
            </a:lvl7pPr>
            <a:lvl8pPr marL="5715635" indent="0" algn="ctr">
              <a:buNone/>
              <a:defRPr>
                <a:solidFill>
                  <a:schemeClr val="tx1">
                    <a:tint val="75000"/>
                  </a:schemeClr>
                </a:solidFill>
              </a:defRPr>
            </a:lvl8pPr>
            <a:lvl9pPr marL="6532245" indent="0" algn="ctr">
              <a:buNone/>
              <a:defRPr>
                <a:solidFill>
                  <a:schemeClr val="tx1">
                    <a:tint val="75000"/>
                  </a:schemeClr>
                </a:solidFill>
              </a:defRPr>
            </a:lvl9pPr>
          </a:lstStyle>
          <a:p>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fade">
                                      <p:cBhvr>
                                        <p:cTn id="18" dur="500"/>
                                        <p:tgtEl>
                                          <p:spTgt spid="8">
                                            <p:bg/>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par>
                          <p:cTn id="23" fill="hold">
                            <p:stCondLst>
                              <p:cond delay="2000"/>
                            </p:stCondLst>
                            <p:childTnLst>
                              <p:par>
                                <p:cTn id="24" presetID="2" presetClass="entr" presetSubtype="9" decel="100000" fill="hold" grpId="0" nodeType="afterEffect">
                                  <p:stCondLst>
                                    <p:cond delay="0"/>
                                  </p:stCondLst>
                                  <p:iterate type="wd">
                                    <p:tmPct val="10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 presetClass="entr" presetSubtype="2" decel="100000" fill="hold" grpId="0" nodeType="withEffect">
                                  <p:stCondLst>
                                    <p:cond delay="25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5B0675-6738-4F61-B68F-FB8682E8DE31}" type="slidenum">
              <a:rPr lang="en-US" smtClean="0"/>
              <a:t>‹#›</a:t>
            </a:fld>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grpSp>
        <p:nvGrpSpPr>
          <p:cNvPr id="7" name="Group 6"/>
          <p:cNvGrpSpPr/>
          <p:nvPr userDrawn="1"/>
        </p:nvGrpSpPr>
        <p:grpSpPr>
          <a:xfrm>
            <a:off x="0" y="147710"/>
            <a:ext cx="18288000" cy="1175819"/>
            <a:chOff x="0" y="98472"/>
            <a:chExt cx="12192000" cy="783879"/>
          </a:xfrm>
        </p:grpSpPr>
        <p:pic>
          <p:nvPicPr>
            <p:cNvPr id="8" name="Picture 7" descr="A picture containing vector graphics&#10;&#10;Description automatically generated"/>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47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1384799" y="98472"/>
              <a:ext cx="598516" cy="728472"/>
            </a:xfrm>
            <a:prstGeom prst="rect">
              <a:avLst/>
            </a:prstGeom>
            <a:ln>
              <a:noFill/>
            </a:ln>
            <a:effectLst>
              <a:outerShdw blurRad="76200" dist="12700" dir="8100000" sy="-23000" kx="800400" algn="br" rotWithShape="0">
                <a:prstClr val="black">
                  <a:alpha val="20000"/>
                </a:prstClr>
              </a:outerShdw>
            </a:effectLst>
          </p:spPr>
        </p:pic>
        <p:grpSp>
          <p:nvGrpSpPr>
            <p:cNvPr id="9" name="Group 8"/>
            <p:cNvGrpSpPr/>
            <p:nvPr userDrawn="1"/>
          </p:nvGrpSpPr>
          <p:grpSpPr>
            <a:xfrm>
              <a:off x="0" y="462708"/>
              <a:ext cx="12192000" cy="419643"/>
              <a:chOff x="0" y="462708"/>
              <a:chExt cx="12192000" cy="419643"/>
            </a:xfrm>
          </p:grpSpPr>
          <p:cxnSp>
            <p:nvCxnSpPr>
              <p:cNvPr id="10" name="直接连接符 2"/>
              <p:cNvCxnSpPr/>
              <p:nvPr userDrawn="1">
                <p:custDataLst>
                  <p:tags r:id="rId1"/>
                </p:custDataLst>
              </p:nvPr>
            </p:nvCxnSpPr>
            <p:spPr>
              <a:xfrm>
                <a:off x="0" y="874756"/>
                <a:ext cx="12192000" cy="0"/>
              </a:xfrm>
              <a:prstGeom prst="line">
                <a:avLst/>
              </a:prstGeom>
              <a:ln w="8763">
                <a:gradFill flip="none" rotWithShape="1">
                  <a:gsLst>
                    <a:gs pos="49000">
                      <a:schemeClr val="accent4">
                        <a:lumMod val="5000"/>
                        <a:lumOff val="95000"/>
                      </a:schemeClr>
                    </a:gs>
                    <a:gs pos="0">
                      <a:schemeClr val="accent4">
                        <a:lumMod val="45000"/>
                        <a:lumOff val="55000"/>
                      </a:schemeClr>
                    </a:gs>
                    <a:gs pos="100000">
                      <a:schemeClr val="accent4">
                        <a:lumMod val="30000"/>
                        <a:lumOff val="7000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11" name="六边形 5"/>
              <p:cNvSpPr/>
              <p:nvPr userDrawn="1"/>
            </p:nvSpPr>
            <p:spPr>
              <a:xfrm rot="5400000">
                <a:off x="549463" y="421189"/>
                <a:ext cx="419643" cy="502682"/>
              </a:xfrm>
              <a:prstGeom prst="hexagon">
                <a:avLst>
                  <a:gd name="adj" fmla="val 0"/>
                  <a:gd name="vf" fmla="val 11547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solidFill>
                    <a:prstClr val="white"/>
                  </a:solidFill>
                </a:endParaRPr>
              </a:p>
            </p:txBody>
          </p:sp>
        </p:grpSp>
      </p:grpSp>
    </p:spTree>
  </p:cSld>
  <p:clrMapOvr>
    <a:masterClrMapping/>
  </p:clrMapOvr>
  <mc:AlternateContent xmlns:mc="http://schemas.openxmlformats.org/markup-compatibility/2006" xmlns:p14="http://schemas.microsoft.com/office/powerpoint/2010/main">
    <mc:Choice Requires="p14">
      <p:transition spd="slow" p14:dur="2000" advTm="0">
        <p:zoom/>
      </p:transition>
    </mc:Choice>
    <mc:Fallback xmlns="">
      <p:transition spd="slow" advTm="0">
        <p:zo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 y="509266"/>
            <a:ext cx="18288000" cy="1188908"/>
          </a:xfrm>
          <a:prstGeom prst="rect">
            <a:avLst/>
          </a:prstGeom>
        </p:spPr>
        <p:txBody>
          <a:bodyPr anchor="ctr"/>
          <a:lstStyle>
            <a:lvl1pPr marL="0" indent="0" algn="ctr">
              <a:lnSpc>
                <a:spcPct val="100000"/>
              </a:lnSpc>
              <a:buNone/>
              <a:defRPr sz="8100" b="0" baseline="0">
                <a:solidFill>
                  <a:schemeClr val="tx1">
                    <a:lumMod val="75000"/>
                    <a:lumOff val="25000"/>
                  </a:schemeClr>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内容与标题">
    <p:bg>
      <p:bgPr>
        <a:gradFill>
          <a:gsLst>
            <a:gs pos="0">
              <a:srgbClr val="053951"/>
            </a:gs>
            <a:gs pos="90000">
              <a:srgbClr val="000F1E"/>
            </a:gs>
          </a:gsLst>
          <a:lin ang="5400000" scaled="1"/>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42" name="Title 1"/>
          <p:cNvSpPr>
            <a:spLocks noGrp="1"/>
          </p:cNvSpPr>
          <p:nvPr>
            <p:ph type="title" hasCustomPrompt="1"/>
          </p:nvPr>
        </p:nvSpPr>
        <p:spPr>
          <a:xfrm>
            <a:off x="500514" y="534944"/>
            <a:ext cx="17286972" cy="707048"/>
          </a:xfrm>
          <a:prstGeom prst="rect">
            <a:avLst/>
          </a:prstGeom>
        </p:spPr>
        <p:txBody>
          <a:bodyPr wrap="none" lIns="0" tIns="0" rIns="0" bIns="0" anchor="ctr">
            <a:noAutofit/>
          </a:bodyPr>
          <a:lstStyle>
            <a:lvl1pPr algn="ctr">
              <a:defRPr sz="4800" b="1" baseline="0">
                <a:solidFill>
                  <a:schemeClr val="bg1">
                    <a:lumMod val="50000"/>
                  </a:schemeClr>
                </a:solidFill>
              </a:defRPr>
            </a:lvl1pPr>
          </a:lstStyle>
          <a:p>
            <a:r>
              <a:rPr lang="en-US" dirty="0"/>
              <a:t>Click To Edit Master Title Style</a:t>
            </a:r>
          </a:p>
        </p:txBody>
      </p:sp>
      <p:sp>
        <p:nvSpPr>
          <p:cNvPr id="43" name="Text Placeholder 3"/>
          <p:cNvSpPr>
            <a:spLocks noGrp="1"/>
          </p:cNvSpPr>
          <p:nvPr>
            <p:ph type="body" sz="half" idx="2" hasCustomPrompt="1"/>
          </p:nvPr>
        </p:nvSpPr>
        <p:spPr>
          <a:xfrm>
            <a:off x="500518" y="1238927"/>
            <a:ext cx="17286971" cy="401492"/>
          </a:xfrm>
          <a:prstGeom prst="rect">
            <a:avLst/>
          </a:prstGeom>
        </p:spPr>
        <p:txBody>
          <a:bodyPr wrap="square" lIns="0" tIns="0" rIns="0" bIns="0" anchor="ctr">
            <a:noAutofit/>
          </a:bodyPr>
          <a:lstStyle>
            <a:lvl1pPr marL="0" indent="0" algn="ctr">
              <a:buNone/>
              <a:defRPr sz="2400" b="1" i="0" baseline="0">
                <a:solidFill>
                  <a:schemeClr val="bg1">
                    <a:lumMod val="50000"/>
                  </a:schemeClr>
                </a:solidFill>
                <a:latin typeface="+mn-lt"/>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dirty="0"/>
              <a:t>Subtext Goes Here</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Image - 2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8ECAAB52-2832-4CC5-B3F1-3B0679E9770F}"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438475" y="2767237"/>
            <a:ext cx="5977183" cy="597666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2" name="テキスト プレースホルダー 11"/>
          <p:cNvSpPr>
            <a:spLocks noGrp="1"/>
          </p:cNvSpPr>
          <p:nvPr>
            <p:ph type="body" sz="quarter" idx="14" hasCustomPrompt="1"/>
          </p:nvPr>
        </p:nvSpPr>
        <p:spPr>
          <a:xfrm>
            <a:off x="8279829" y="2839244"/>
            <a:ext cx="8999996"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8279829" y="3487316"/>
            <a:ext cx="8999996" cy="201622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8281614" y="6079604"/>
            <a:ext cx="8999996"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8281614" y="6727676"/>
            <a:ext cx="8999996" cy="201622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9"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1750"/>
                            </p:stCondLst>
                            <p:childTnLst>
                              <p:par>
                                <p:cTn id="25" presetID="2" presetClass="entr" presetSubtype="2" decel="100000" fill="hold" grpId="0" nodeType="afterEffect">
                                  <p:stCondLst>
                                    <p:cond delay="25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50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98E25B1-5164-4F11-B691-B3A22957CE67}" type="slidenum">
              <a:rPr lang="en-US" smtClean="0"/>
              <a:t>‹#›</a:t>
            </a:fld>
            <a:endParaRPr lang="en-US"/>
          </a:p>
        </p:txBody>
      </p:sp>
      <p:pic>
        <p:nvPicPr>
          <p:cNvPr id="5" name="Picture 2" descr="VNPT | CAS – Central Authentication Service"/>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4029905" y="-299859"/>
            <a:ext cx="4162425" cy="1772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45B2D111-6D3A-4FF3-A848-4EC5469AB24D}"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438475" y="2767237"/>
            <a:ext cx="5977183" cy="597666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2" name="テキスト プレースホルダー 11"/>
          <p:cNvSpPr>
            <a:spLocks noGrp="1"/>
          </p:cNvSpPr>
          <p:nvPr>
            <p:ph type="body" sz="quarter" idx="14" hasCustomPrompt="1"/>
          </p:nvPr>
        </p:nvSpPr>
        <p:spPr>
          <a:xfrm>
            <a:off x="8279829" y="3991372"/>
            <a:ext cx="8999996"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8279829" y="4639444"/>
            <a:ext cx="8999996" cy="2952328"/>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9"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43B426C9-EE28-4F64-8239-729CF14756F2}"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438475" y="2623221"/>
            <a:ext cx="2808556"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2" name="テキスト プレースホルダー 11"/>
          <p:cNvSpPr>
            <a:spLocks noGrp="1"/>
          </p:cNvSpPr>
          <p:nvPr>
            <p:ph type="body" sz="quarter" idx="14" hasCustomPrompt="1"/>
          </p:nvPr>
        </p:nvSpPr>
        <p:spPr>
          <a:xfrm>
            <a:off x="4893373" y="3055268"/>
            <a:ext cx="12386452"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893373" y="3703340"/>
            <a:ext cx="12386452" cy="165618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895158" y="6439644"/>
            <a:ext cx="12386452"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895158" y="7087716"/>
            <a:ext cx="12386452" cy="1656184"/>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9"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1438475" y="6223621"/>
            <a:ext cx="2808556"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175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25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Image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B18F503E-FBBF-4280-8D74-4DA4724D456A}"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438475" y="2623221"/>
            <a:ext cx="2808556"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2" name="テキスト プレースホルダー 11"/>
          <p:cNvSpPr>
            <a:spLocks noGrp="1"/>
          </p:cNvSpPr>
          <p:nvPr>
            <p:ph type="body" sz="quarter" idx="14" hasCustomPrompt="1"/>
          </p:nvPr>
        </p:nvSpPr>
        <p:spPr>
          <a:xfrm>
            <a:off x="4679116" y="3055268"/>
            <a:ext cx="4464090"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9116" y="3703340"/>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680901" y="6439644"/>
            <a:ext cx="4464090"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680901" y="7087716"/>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9"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1438475" y="6223621"/>
            <a:ext cx="2808556"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8" name="図プレースホルダー 8"/>
          <p:cNvSpPr>
            <a:spLocks noGrp="1"/>
          </p:cNvSpPr>
          <p:nvPr>
            <p:ph type="pic" sz="quarter" idx="20" hasCustomPrompt="1"/>
          </p:nvPr>
        </p:nvSpPr>
        <p:spPr>
          <a:xfrm>
            <a:off x="9648099" y="2623220"/>
            <a:ext cx="2808556"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0" name="テキスト プレースホルダー 11"/>
          <p:cNvSpPr>
            <a:spLocks noGrp="1"/>
          </p:cNvSpPr>
          <p:nvPr>
            <p:ph type="body" sz="quarter" idx="21" hasCustomPrompt="1"/>
          </p:nvPr>
        </p:nvSpPr>
        <p:spPr>
          <a:xfrm>
            <a:off x="12886160" y="3055267"/>
            <a:ext cx="4464090"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12886160" y="3703339"/>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12887945" y="6439643"/>
            <a:ext cx="4464090"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12887945" y="7087715"/>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4" name="図プレースホルダー 8"/>
          <p:cNvSpPr>
            <a:spLocks noGrp="1"/>
          </p:cNvSpPr>
          <p:nvPr>
            <p:ph type="pic" sz="quarter" idx="25" hasCustomPrompt="1"/>
          </p:nvPr>
        </p:nvSpPr>
        <p:spPr>
          <a:xfrm>
            <a:off x="9648099" y="6223620"/>
            <a:ext cx="2808556"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175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25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49" presetClass="entr" presetSubtype="0" decel="10000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par>
                          <p:cTn id="47" fill="hold">
                            <p:stCondLst>
                              <p:cond delay="3500"/>
                            </p:stCondLst>
                            <p:childTnLst>
                              <p:par>
                                <p:cTn id="48" presetID="2" presetClass="entr" presetSubtype="2" decel="100000" fill="hold" grpId="0" nodeType="afterEffect">
                                  <p:stCondLst>
                                    <p:cond delay="250"/>
                                  </p:stCondLst>
                                  <p:childTnLst>
                                    <p:set>
                                      <p:cBhvr>
                                        <p:cTn id="49" dur="1" fill="hold">
                                          <p:stCondLst>
                                            <p:cond delay="0"/>
                                          </p:stCondLst>
                                        </p:cTn>
                                        <p:tgtEl>
                                          <p:spTgt spid="20">
                                            <p:txEl>
                                              <p:pRg st="0" end="0"/>
                                            </p:txEl>
                                          </p:spTgt>
                                        </p:tgtEl>
                                        <p:attrNameLst>
                                          <p:attrName>style.visibility</p:attrName>
                                        </p:attrNameLst>
                                      </p:cBhvr>
                                      <p:to>
                                        <p:strVal val="visible"/>
                                      </p:to>
                                    </p:set>
                                    <p:anim calcmode="lin" valueType="num">
                                      <p:cBhvr additive="base">
                                        <p:cTn id="50"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0">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500"/>
                                  </p:stCondLst>
                                  <p:childTnLst>
                                    <p:set>
                                      <p:cBhvr>
                                        <p:cTn id="53" dur="1" fill="hold">
                                          <p:stCondLst>
                                            <p:cond delay="0"/>
                                          </p:stCondLst>
                                        </p:cTn>
                                        <p:tgtEl>
                                          <p:spTgt spid="21">
                                            <p:txEl>
                                              <p:pRg st="0" end="0"/>
                                            </p:txEl>
                                          </p:spTgt>
                                        </p:tgtEl>
                                        <p:attrNameLst>
                                          <p:attrName>style.visibility</p:attrName>
                                        </p:attrNameLst>
                                      </p:cBhvr>
                                      <p:to>
                                        <p:strVal val="visible"/>
                                      </p:to>
                                    </p:set>
                                    <p:anim calcmode="lin" valueType="num">
                                      <p:cBhvr additive="base">
                                        <p:cTn id="5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4250"/>
                            </p:stCondLst>
                            <p:childTnLst>
                              <p:par>
                                <p:cTn id="57" presetID="49" presetClass="entr" presetSubtype="0" decel="10000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 calcmode="lin" valueType="num">
                                      <p:cBhvr>
                                        <p:cTn id="61" dur="500" fill="hold"/>
                                        <p:tgtEl>
                                          <p:spTgt spid="24"/>
                                        </p:tgtEl>
                                        <p:attrNameLst>
                                          <p:attrName>style.rotation</p:attrName>
                                        </p:attrNameLst>
                                      </p:cBhvr>
                                      <p:tavLst>
                                        <p:tav tm="0">
                                          <p:val>
                                            <p:fltVal val="360"/>
                                          </p:val>
                                        </p:tav>
                                        <p:tav tm="100000">
                                          <p:val>
                                            <p:fltVal val="0"/>
                                          </p:val>
                                        </p:tav>
                                      </p:tavLst>
                                    </p:anim>
                                    <p:animEffect transition="in" filter="fade">
                                      <p:cBhvr>
                                        <p:cTn id="62" dur="500"/>
                                        <p:tgtEl>
                                          <p:spTgt spid="24"/>
                                        </p:tgtEl>
                                      </p:cBhvr>
                                    </p:animEffect>
                                  </p:childTnLst>
                                </p:cTn>
                              </p:par>
                            </p:childTnLst>
                          </p:cTn>
                        </p:par>
                        <p:par>
                          <p:cTn id="63" fill="hold">
                            <p:stCondLst>
                              <p:cond delay="4750"/>
                            </p:stCondLst>
                            <p:childTnLst>
                              <p:par>
                                <p:cTn id="64" presetID="2" presetClass="entr" presetSubtype="2" decel="100000" fill="hold" grpId="0" nodeType="afterEffect">
                                  <p:stCondLst>
                                    <p:cond delay="250"/>
                                  </p:stCondLst>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additive="base">
                                        <p:cTn id="66"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2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2" decel="100000" fill="hold" grpId="0" nodeType="withEffect">
                                  <p:stCondLst>
                                    <p:cond delay="500"/>
                                  </p:stCondLst>
                                  <p:childTnLst>
                                    <p:set>
                                      <p:cBhvr>
                                        <p:cTn id="69" dur="1" fill="hold">
                                          <p:stCondLst>
                                            <p:cond delay="0"/>
                                          </p:stCondLst>
                                        </p:cTn>
                                        <p:tgtEl>
                                          <p:spTgt spid="23">
                                            <p:txEl>
                                              <p:pRg st="0" end="0"/>
                                            </p:txEl>
                                          </p:spTgt>
                                        </p:tgtEl>
                                        <p:attrNameLst>
                                          <p:attrName>style.visibility</p:attrName>
                                        </p:attrNameLst>
                                      </p:cBhvr>
                                      <p:to>
                                        <p:strVal val="visible"/>
                                      </p:to>
                                    </p:set>
                                    <p:anim calcmode="lin" valueType="num">
                                      <p:cBhvr additive="base">
                                        <p:cTn id="70"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P spid="18" grpId="0" animBg="1"/>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Images - 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85A8DC91-368D-49F6-96A9-DB2464D72D18}"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150418" y="2767236"/>
            <a:ext cx="34566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2" name="テキスト プレースホルダー 11"/>
          <p:cNvSpPr>
            <a:spLocks noGrp="1"/>
          </p:cNvSpPr>
          <p:nvPr>
            <p:ph type="body" sz="quarter" idx="14" hasCustomPrompt="1"/>
          </p:nvPr>
        </p:nvSpPr>
        <p:spPr>
          <a:xfrm>
            <a:off x="934375" y="6727676"/>
            <a:ext cx="3960784"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375" y="7375748"/>
            <a:ext cx="3960784" cy="2088232"/>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9"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5" name="図プレースホルダー 8"/>
          <p:cNvSpPr>
            <a:spLocks noGrp="1"/>
          </p:cNvSpPr>
          <p:nvPr>
            <p:ph type="pic" sz="quarter" idx="19" hasCustomPrompt="1"/>
          </p:nvPr>
        </p:nvSpPr>
        <p:spPr>
          <a:xfrm>
            <a:off x="5327244" y="2767236"/>
            <a:ext cx="34566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6" name="テキスト プレースホルダー 11"/>
          <p:cNvSpPr>
            <a:spLocks noGrp="1"/>
          </p:cNvSpPr>
          <p:nvPr>
            <p:ph type="body" sz="quarter" idx="20" hasCustomPrompt="1"/>
          </p:nvPr>
        </p:nvSpPr>
        <p:spPr>
          <a:xfrm>
            <a:off x="5111201" y="6727676"/>
            <a:ext cx="3960784"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1" hasCustomPrompt="1"/>
          </p:nvPr>
        </p:nvSpPr>
        <p:spPr>
          <a:xfrm>
            <a:off x="5111201" y="7375748"/>
            <a:ext cx="3960784" cy="2088232"/>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8" name="図プレースホルダー 8"/>
          <p:cNvSpPr>
            <a:spLocks noGrp="1"/>
          </p:cNvSpPr>
          <p:nvPr>
            <p:ph type="pic" sz="quarter" idx="22" hasCustomPrompt="1"/>
          </p:nvPr>
        </p:nvSpPr>
        <p:spPr>
          <a:xfrm>
            <a:off x="9504071" y="2767236"/>
            <a:ext cx="34566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9" name="テキスト プレースホルダー 11"/>
          <p:cNvSpPr>
            <a:spLocks noGrp="1"/>
          </p:cNvSpPr>
          <p:nvPr>
            <p:ph type="body" sz="quarter" idx="23" hasCustomPrompt="1"/>
          </p:nvPr>
        </p:nvSpPr>
        <p:spPr>
          <a:xfrm>
            <a:off x="9288028" y="6727676"/>
            <a:ext cx="3960784"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24" hasCustomPrompt="1"/>
          </p:nvPr>
        </p:nvSpPr>
        <p:spPr>
          <a:xfrm>
            <a:off x="9288028" y="7375748"/>
            <a:ext cx="3960784" cy="2088232"/>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1" name="図プレースホルダー 8"/>
          <p:cNvSpPr>
            <a:spLocks noGrp="1"/>
          </p:cNvSpPr>
          <p:nvPr>
            <p:ph type="pic" sz="quarter" idx="25" hasCustomPrompt="1"/>
          </p:nvPr>
        </p:nvSpPr>
        <p:spPr>
          <a:xfrm>
            <a:off x="13680897" y="2767236"/>
            <a:ext cx="34566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32" name="テキスト プレースホルダー 11"/>
          <p:cNvSpPr>
            <a:spLocks noGrp="1"/>
          </p:cNvSpPr>
          <p:nvPr>
            <p:ph type="body" sz="quarter" idx="26" hasCustomPrompt="1"/>
          </p:nvPr>
        </p:nvSpPr>
        <p:spPr>
          <a:xfrm>
            <a:off x="13464854" y="6727676"/>
            <a:ext cx="3960784"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7" hasCustomPrompt="1"/>
          </p:nvPr>
        </p:nvSpPr>
        <p:spPr>
          <a:xfrm>
            <a:off x="13464854" y="7375748"/>
            <a:ext cx="3960784" cy="2088232"/>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4"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750"/>
                            </p:stCondLst>
                            <p:childTnLst>
                              <p:par>
                                <p:cTn id="25" presetID="49" presetClass="entr" presetSubtype="0" decel="10000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style.rotation</p:attrName>
                                        </p:attrNameLst>
                                      </p:cBhvr>
                                      <p:tavLst>
                                        <p:tav tm="0">
                                          <p:val>
                                            <p:fltVal val="360"/>
                                          </p:val>
                                        </p:tav>
                                        <p:tav tm="100000">
                                          <p:val>
                                            <p:fltVal val="0"/>
                                          </p:val>
                                        </p:tav>
                                      </p:tavLst>
                                    </p:anim>
                                    <p:animEffect transition="in" filter="fade">
                                      <p:cBhvr>
                                        <p:cTn id="30" dur="500"/>
                                        <p:tgtEl>
                                          <p:spTgt spid="25"/>
                                        </p:tgtEl>
                                      </p:cBhvr>
                                    </p:animEffect>
                                  </p:childTnLst>
                                </p:cTn>
                              </p:par>
                            </p:childTnLst>
                          </p:cTn>
                        </p:par>
                        <p:par>
                          <p:cTn id="31" fill="hold">
                            <p:stCondLst>
                              <p:cond delay="2250"/>
                            </p:stCondLst>
                            <p:childTnLst>
                              <p:par>
                                <p:cTn id="32" presetID="2" presetClass="entr" presetSubtype="4" decel="100000" fill="hold" grpId="0" nodeType="after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5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49" presetClass="entr" presetSubtype="0" decel="10000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par>
                          <p:cTn id="47" fill="hold">
                            <p:stCondLst>
                              <p:cond delay="3500"/>
                            </p:stCondLst>
                            <p:childTnLst>
                              <p:par>
                                <p:cTn id="48" presetID="2" presetClass="entr" presetSubtype="4" decel="100000" fill="hold" grpId="0" nodeType="afterEffect">
                                  <p:stCondLst>
                                    <p:cond delay="250"/>
                                  </p:stCondLst>
                                  <p:childTnLst>
                                    <p:set>
                                      <p:cBhvr>
                                        <p:cTn id="49" dur="1" fill="hold">
                                          <p:stCondLst>
                                            <p:cond delay="0"/>
                                          </p:stCondLst>
                                        </p:cTn>
                                        <p:tgtEl>
                                          <p:spTgt spid="29">
                                            <p:txEl>
                                              <p:pRg st="0" end="0"/>
                                            </p:txEl>
                                          </p:spTgt>
                                        </p:tgtEl>
                                        <p:attrNameLst>
                                          <p:attrName>style.visibility</p:attrName>
                                        </p:attrNameLst>
                                      </p:cBhvr>
                                      <p:to>
                                        <p:strVal val="visible"/>
                                      </p:to>
                                    </p:set>
                                    <p:anim calcmode="lin" valueType="num">
                                      <p:cBhvr additive="base">
                                        <p:cTn id="5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500"/>
                                  </p:stCondLst>
                                  <p:childTnLst>
                                    <p:set>
                                      <p:cBhvr>
                                        <p:cTn id="53" dur="1" fill="hold">
                                          <p:stCondLst>
                                            <p:cond delay="0"/>
                                          </p:stCondLst>
                                        </p:cTn>
                                        <p:tgtEl>
                                          <p:spTgt spid="30">
                                            <p:txEl>
                                              <p:pRg st="0" end="0"/>
                                            </p:txEl>
                                          </p:spTgt>
                                        </p:tgtEl>
                                        <p:attrNameLst>
                                          <p:attrName>style.visibility</p:attrName>
                                        </p:attrNameLst>
                                      </p:cBhvr>
                                      <p:to>
                                        <p:strVal val="visible"/>
                                      </p:to>
                                    </p:set>
                                    <p:anim calcmode="lin" valueType="num">
                                      <p:cBhvr additive="base">
                                        <p:cTn id="54"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4250"/>
                            </p:stCondLst>
                            <p:childTnLst>
                              <p:par>
                                <p:cTn id="57" presetID="49" presetClass="entr" presetSubtype="0" decel="10000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 calcmode="lin" valueType="num">
                                      <p:cBhvr>
                                        <p:cTn id="61" dur="500" fill="hold"/>
                                        <p:tgtEl>
                                          <p:spTgt spid="31"/>
                                        </p:tgtEl>
                                        <p:attrNameLst>
                                          <p:attrName>style.rotation</p:attrName>
                                        </p:attrNameLst>
                                      </p:cBhvr>
                                      <p:tavLst>
                                        <p:tav tm="0">
                                          <p:val>
                                            <p:fltVal val="360"/>
                                          </p:val>
                                        </p:tav>
                                        <p:tav tm="100000">
                                          <p:val>
                                            <p:fltVal val="0"/>
                                          </p:val>
                                        </p:tav>
                                      </p:tavLst>
                                    </p:anim>
                                    <p:animEffect transition="in" filter="fade">
                                      <p:cBhvr>
                                        <p:cTn id="62" dur="500"/>
                                        <p:tgtEl>
                                          <p:spTgt spid="31"/>
                                        </p:tgtEl>
                                      </p:cBhvr>
                                    </p:animEffect>
                                  </p:childTnLst>
                                </p:cTn>
                              </p:par>
                            </p:childTnLst>
                          </p:cTn>
                        </p:par>
                        <p:par>
                          <p:cTn id="63" fill="hold">
                            <p:stCondLst>
                              <p:cond delay="4750"/>
                            </p:stCondLst>
                            <p:childTnLst>
                              <p:par>
                                <p:cTn id="64" presetID="2" presetClass="entr" presetSubtype="4" decel="100000" fill="hold" grpId="0" nodeType="afterEffect">
                                  <p:stCondLst>
                                    <p:cond delay="25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00"/>
                                  </p:stCondLst>
                                  <p:childTnLst>
                                    <p:set>
                                      <p:cBhvr>
                                        <p:cTn id="69" dur="1" fill="hold">
                                          <p:stCondLst>
                                            <p:cond delay="0"/>
                                          </p:stCondLst>
                                        </p:cTn>
                                        <p:tgtEl>
                                          <p:spTgt spid="33">
                                            <p:txEl>
                                              <p:pRg st="0" end="0"/>
                                            </p:txEl>
                                          </p:spTgt>
                                        </p:tgtEl>
                                        <p:attrNameLst>
                                          <p:attrName>style.visibility</p:attrName>
                                        </p:attrNameLst>
                                      </p:cBhvr>
                                      <p:to>
                                        <p:strVal val="visible"/>
                                      </p:to>
                                    </p:set>
                                    <p:anim calcmode="lin" valueType="num">
                                      <p:cBhvr additive="base">
                                        <p:cTn id="7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5" grpId="0" animBg="1"/>
      <p:bldP spid="26" grpId="0" build="p">
        <p:tmplLst>
          <p:tmpl lvl="1">
            <p:tnLst>
              <p:par>
                <p:cTn presetID="2" presetClass="entr" presetSubtype="4" decel="10000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4" decel="100000" fill="hold" nodeType="after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Images - 4 Columns - Ta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EC666F28-3E2F-448D-8699-5D22E674B5DF}"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150418" y="2767236"/>
            <a:ext cx="34566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2" name="テキスト プレースホルダー 11"/>
          <p:cNvSpPr>
            <a:spLocks noGrp="1"/>
          </p:cNvSpPr>
          <p:nvPr>
            <p:ph type="body" sz="quarter" idx="14" hasCustomPrompt="1"/>
          </p:nvPr>
        </p:nvSpPr>
        <p:spPr>
          <a:xfrm>
            <a:off x="934375" y="6727676"/>
            <a:ext cx="3960784"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375" y="7375748"/>
            <a:ext cx="3960784"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9"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7"/>
          <p:cNvSpPr>
            <a:spLocks noGrp="1"/>
          </p:cNvSpPr>
          <p:nvPr>
            <p:ph type="body" sz="quarter" idx="28" hasCustomPrompt="1"/>
          </p:nvPr>
        </p:nvSpPr>
        <p:spPr>
          <a:xfrm>
            <a:off x="790347" y="2335187"/>
            <a:ext cx="11522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sp>
        <p:nvSpPr>
          <p:cNvPr id="36" name="図プレースホルダー 8"/>
          <p:cNvSpPr>
            <a:spLocks noGrp="1"/>
          </p:cNvSpPr>
          <p:nvPr>
            <p:ph type="pic" sz="quarter" idx="29" hasCustomPrompt="1"/>
          </p:nvPr>
        </p:nvSpPr>
        <p:spPr>
          <a:xfrm>
            <a:off x="5327244" y="2767237"/>
            <a:ext cx="34566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37" name="テキスト プレースホルダー 11"/>
          <p:cNvSpPr>
            <a:spLocks noGrp="1"/>
          </p:cNvSpPr>
          <p:nvPr>
            <p:ph type="body" sz="quarter" idx="30" hasCustomPrompt="1"/>
          </p:nvPr>
        </p:nvSpPr>
        <p:spPr>
          <a:xfrm>
            <a:off x="5111201" y="6727677"/>
            <a:ext cx="3960784"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5111201" y="7375749"/>
            <a:ext cx="3960784"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9" name="テキスト プレースホルダー 7"/>
          <p:cNvSpPr>
            <a:spLocks noGrp="1"/>
          </p:cNvSpPr>
          <p:nvPr>
            <p:ph type="body" sz="quarter" idx="32" hasCustomPrompt="1"/>
          </p:nvPr>
        </p:nvSpPr>
        <p:spPr>
          <a:xfrm>
            <a:off x="4967173" y="2335188"/>
            <a:ext cx="11522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sp>
        <p:nvSpPr>
          <p:cNvPr id="40" name="図プレースホルダー 8"/>
          <p:cNvSpPr>
            <a:spLocks noGrp="1"/>
          </p:cNvSpPr>
          <p:nvPr>
            <p:ph type="pic" sz="quarter" idx="33" hasCustomPrompt="1"/>
          </p:nvPr>
        </p:nvSpPr>
        <p:spPr>
          <a:xfrm>
            <a:off x="9504071" y="2767235"/>
            <a:ext cx="34566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41" name="テキスト プレースホルダー 11"/>
          <p:cNvSpPr>
            <a:spLocks noGrp="1"/>
          </p:cNvSpPr>
          <p:nvPr>
            <p:ph type="body" sz="quarter" idx="34" hasCustomPrompt="1"/>
          </p:nvPr>
        </p:nvSpPr>
        <p:spPr>
          <a:xfrm>
            <a:off x="9288028" y="6727675"/>
            <a:ext cx="3960784"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2" name="テキスト プレースホルダー 11"/>
          <p:cNvSpPr>
            <a:spLocks noGrp="1"/>
          </p:cNvSpPr>
          <p:nvPr>
            <p:ph type="body" sz="quarter" idx="35" hasCustomPrompt="1"/>
          </p:nvPr>
        </p:nvSpPr>
        <p:spPr>
          <a:xfrm>
            <a:off x="9288028" y="7375747"/>
            <a:ext cx="3960784"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3" name="テキスト プレースホルダー 7"/>
          <p:cNvSpPr>
            <a:spLocks noGrp="1"/>
          </p:cNvSpPr>
          <p:nvPr>
            <p:ph type="body" sz="quarter" idx="36" hasCustomPrompt="1"/>
          </p:nvPr>
        </p:nvSpPr>
        <p:spPr>
          <a:xfrm>
            <a:off x="9143999" y="2335186"/>
            <a:ext cx="11522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sp>
        <p:nvSpPr>
          <p:cNvPr id="44" name="図プレースホルダー 8"/>
          <p:cNvSpPr>
            <a:spLocks noGrp="1"/>
          </p:cNvSpPr>
          <p:nvPr>
            <p:ph type="pic" sz="quarter" idx="37" hasCustomPrompt="1"/>
          </p:nvPr>
        </p:nvSpPr>
        <p:spPr>
          <a:xfrm>
            <a:off x="13680897" y="2767236"/>
            <a:ext cx="34566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45" name="テキスト プレースホルダー 11"/>
          <p:cNvSpPr>
            <a:spLocks noGrp="1"/>
          </p:cNvSpPr>
          <p:nvPr>
            <p:ph type="body" sz="quarter" idx="38" hasCustomPrompt="1"/>
          </p:nvPr>
        </p:nvSpPr>
        <p:spPr>
          <a:xfrm>
            <a:off x="13464854" y="6727676"/>
            <a:ext cx="3960784"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6" name="テキスト プレースホルダー 11"/>
          <p:cNvSpPr>
            <a:spLocks noGrp="1"/>
          </p:cNvSpPr>
          <p:nvPr>
            <p:ph type="body" sz="quarter" idx="39" hasCustomPrompt="1"/>
          </p:nvPr>
        </p:nvSpPr>
        <p:spPr>
          <a:xfrm>
            <a:off x="13464854" y="7375748"/>
            <a:ext cx="3960784" cy="2088233"/>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7" name="テキスト プレースホルダー 7"/>
          <p:cNvSpPr>
            <a:spLocks noGrp="1"/>
          </p:cNvSpPr>
          <p:nvPr>
            <p:ph type="body" sz="quarter" idx="40" hasCustomPrompt="1"/>
          </p:nvPr>
        </p:nvSpPr>
        <p:spPr>
          <a:xfrm>
            <a:off x="13320826" y="2335187"/>
            <a:ext cx="11522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bg/>
                                          </p:spTgt>
                                        </p:tgtEl>
                                        <p:attrNameLst>
                                          <p:attrName>style.visibility</p:attrName>
                                        </p:attrNameLst>
                                      </p:cBhvr>
                                      <p:to>
                                        <p:strVal val="visible"/>
                                      </p:to>
                                    </p:set>
                                    <p:anim calcmode="lin" valueType="num">
                                      <p:cBhvr>
                                        <p:cTn id="11" dur="500" fill="hold"/>
                                        <p:tgtEl>
                                          <p:spTgt spid="9">
                                            <p:bg/>
                                          </p:spTgt>
                                        </p:tgtEl>
                                        <p:attrNameLst>
                                          <p:attrName>ppt_w</p:attrName>
                                        </p:attrNameLst>
                                      </p:cBhvr>
                                      <p:tavLst>
                                        <p:tav tm="0">
                                          <p:val>
                                            <p:fltVal val="0"/>
                                          </p:val>
                                        </p:tav>
                                        <p:tav tm="100000">
                                          <p:val>
                                            <p:strVal val="#ppt_w"/>
                                          </p:val>
                                        </p:tav>
                                      </p:tavLst>
                                    </p:anim>
                                    <p:anim calcmode="lin" valueType="num">
                                      <p:cBhvr>
                                        <p:cTn id="12" dur="500" fill="hold"/>
                                        <p:tgtEl>
                                          <p:spTgt spid="9">
                                            <p:bg/>
                                          </p:spTgt>
                                        </p:tgtEl>
                                        <p:attrNameLst>
                                          <p:attrName>ppt_h</p:attrName>
                                        </p:attrNameLst>
                                      </p:cBhvr>
                                      <p:tavLst>
                                        <p:tav tm="0">
                                          <p:val>
                                            <p:fltVal val="0"/>
                                          </p:val>
                                        </p:tav>
                                        <p:tav tm="100000">
                                          <p:val>
                                            <p:strVal val="#ppt_h"/>
                                          </p:val>
                                        </p:tav>
                                      </p:tavLst>
                                    </p:anim>
                                    <p:anim calcmode="lin" valueType="num">
                                      <p:cBhvr>
                                        <p:cTn id="13" dur="500" fill="hold"/>
                                        <p:tgtEl>
                                          <p:spTgt spid="9">
                                            <p:bg/>
                                          </p:spTgt>
                                        </p:tgtEl>
                                        <p:attrNameLst>
                                          <p:attrName>style.rotation</p:attrName>
                                        </p:attrNameLst>
                                      </p:cBhvr>
                                      <p:tavLst>
                                        <p:tav tm="0">
                                          <p:val>
                                            <p:fltVal val="360"/>
                                          </p:val>
                                        </p:tav>
                                        <p:tav tm="100000">
                                          <p:val>
                                            <p:fltVal val="0"/>
                                          </p:val>
                                        </p:tav>
                                      </p:tavLst>
                                    </p:anim>
                                    <p:animEffect transition="in" filter="fade">
                                      <p:cBhvr>
                                        <p:cTn id="14" dur="500"/>
                                        <p:tgtEl>
                                          <p:spTgt spid="9">
                                            <p:bg/>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20" dur="500"/>
                                        <p:tgtEl>
                                          <p:spTgt spid="9">
                                            <p:txEl>
                                              <p:pRg st="0" end="0"/>
                                            </p:txEl>
                                          </p:spTgt>
                                        </p:tgtEl>
                                      </p:cBhvr>
                                    </p:animEffect>
                                  </p:childTnLst>
                                </p:cTn>
                              </p:par>
                            </p:childTnLst>
                          </p:cTn>
                        </p:par>
                        <p:par>
                          <p:cTn id="21" fill="hold">
                            <p:stCondLst>
                              <p:cond delay="1000"/>
                            </p:stCondLst>
                            <p:childTnLst>
                              <p:par>
                                <p:cTn id="22" presetID="2" presetClass="entr" presetSubtype="4"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750"/>
                            </p:stCondLst>
                            <p:childTnLst>
                              <p:par>
                                <p:cTn id="31" presetID="49" presetClass="entr" presetSubtype="0" decel="100000" fill="hold" grpId="0" nodeType="afterEffect">
                                  <p:stCondLst>
                                    <p:cond delay="0"/>
                                  </p:stCondLst>
                                  <p:childTnLst>
                                    <p:set>
                                      <p:cBhvr>
                                        <p:cTn id="32" dur="1" fill="hold">
                                          <p:stCondLst>
                                            <p:cond delay="0"/>
                                          </p:stCondLst>
                                        </p:cTn>
                                        <p:tgtEl>
                                          <p:spTgt spid="8">
                                            <p:bg/>
                                          </p:spTgt>
                                        </p:tgtEl>
                                        <p:attrNameLst>
                                          <p:attrName>style.visibility</p:attrName>
                                        </p:attrNameLst>
                                      </p:cBhvr>
                                      <p:to>
                                        <p:strVal val="visible"/>
                                      </p:to>
                                    </p:set>
                                    <p:anim calcmode="lin" valueType="num">
                                      <p:cBhvr>
                                        <p:cTn id="33" dur="500" fill="hold"/>
                                        <p:tgtEl>
                                          <p:spTgt spid="8">
                                            <p:bg/>
                                          </p:spTgt>
                                        </p:tgtEl>
                                        <p:attrNameLst>
                                          <p:attrName>ppt_w</p:attrName>
                                        </p:attrNameLst>
                                      </p:cBhvr>
                                      <p:tavLst>
                                        <p:tav tm="0">
                                          <p:val>
                                            <p:fltVal val="0"/>
                                          </p:val>
                                        </p:tav>
                                        <p:tav tm="100000">
                                          <p:val>
                                            <p:strVal val="#ppt_w"/>
                                          </p:val>
                                        </p:tav>
                                      </p:tavLst>
                                    </p:anim>
                                    <p:anim calcmode="lin" valueType="num">
                                      <p:cBhvr>
                                        <p:cTn id="34" dur="500" fill="hold"/>
                                        <p:tgtEl>
                                          <p:spTgt spid="8">
                                            <p:bg/>
                                          </p:spTgt>
                                        </p:tgtEl>
                                        <p:attrNameLst>
                                          <p:attrName>ppt_h</p:attrName>
                                        </p:attrNameLst>
                                      </p:cBhvr>
                                      <p:tavLst>
                                        <p:tav tm="0">
                                          <p:val>
                                            <p:fltVal val="0"/>
                                          </p:val>
                                        </p:tav>
                                        <p:tav tm="100000">
                                          <p:val>
                                            <p:strVal val="#ppt_h"/>
                                          </p:val>
                                        </p:tav>
                                      </p:tavLst>
                                    </p:anim>
                                    <p:anim calcmode="lin" valueType="num">
                                      <p:cBhvr>
                                        <p:cTn id="35" dur="500" fill="hold"/>
                                        <p:tgtEl>
                                          <p:spTgt spid="8">
                                            <p:bg/>
                                          </p:spTgt>
                                        </p:tgtEl>
                                        <p:attrNameLst>
                                          <p:attrName>style.rotation</p:attrName>
                                        </p:attrNameLst>
                                      </p:cBhvr>
                                      <p:tavLst>
                                        <p:tav tm="0">
                                          <p:val>
                                            <p:fltVal val="360"/>
                                          </p:val>
                                        </p:tav>
                                        <p:tav tm="100000">
                                          <p:val>
                                            <p:fltVal val="0"/>
                                          </p:val>
                                        </p:tav>
                                      </p:tavLst>
                                    </p:anim>
                                    <p:animEffect transition="in" filter="fade">
                                      <p:cBhvr>
                                        <p:cTn id="36" dur="500"/>
                                        <p:tgtEl>
                                          <p:spTgt spid="8">
                                            <p:bg/>
                                          </p:spTgt>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1"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42" dur="500"/>
                                        <p:tgtEl>
                                          <p:spTgt spid="8">
                                            <p:txEl>
                                              <p:pRg st="0" end="0"/>
                                            </p:txEl>
                                          </p:spTgt>
                                        </p:tgtEl>
                                      </p:cBhvr>
                                    </p:animEffect>
                                  </p:childTnLst>
                                </p:cTn>
                              </p:par>
                            </p:childTnLst>
                          </p:cTn>
                        </p:par>
                        <p:par>
                          <p:cTn id="43" fill="hold">
                            <p:stCondLst>
                              <p:cond delay="2250"/>
                            </p:stCondLst>
                            <p:childTnLst>
                              <p:par>
                                <p:cTn id="44" presetID="49" presetClass="entr" presetSubtype="0" decel="100000" fill="hold" grpId="0" nodeType="afterEffect">
                                  <p:stCondLst>
                                    <p:cond delay="250"/>
                                  </p:stCondLst>
                                  <p:childTnLst>
                                    <p:set>
                                      <p:cBhvr>
                                        <p:cTn id="45" dur="1" fill="hold">
                                          <p:stCondLst>
                                            <p:cond delay="0"/>
                                          </p:stCondLst>
                                        </p:cTn>
                                        <p:tgtEl>
                                          <p:spTgt spid="36">
                                            <p:bg/>
                                          </p:spTgt>
                                        </p:tgtEl>
                                        <p:attrNameLst>
                                          <p:attrName>style.visibility</p:attrName>
                                        </p:attrNameLst>
                                      </p:cBhvr>
                                      <p:to>
                                        <p:strVal val="visible"/>
                                      </p:to>
                                    </p:set>
                                    <p:anim calcmode="lin" valueType="num">
                                      <p:cBhvr>
                                        <p:cTn id="46" dur="500" fill="hold"/>
                                        <p:tgtEl>
                                          <p:spTgt spid="36">
                                            <p:bg/>
                                          </p:spTgt>
                                        </p:tgtEl>
                                        <p:attrNameLst>
                                          <p:attrName>ppt_w</p:attrName>
                                        </p:attrNameLst>
                                      </p:cBhvr>
                                      <p:tavLst>
                                        <p:tav tm="0">
                                          <p:val>
                                            <p:fltVal val="0"/>
                                          </p:val>
                                        </p:tav>
                                        <p:tav tm="100000">
                                          <p:val>
                                            <p:strVal val="#ppt_w"/>
                                          </p:val>
                                        </p:tav>
                                      </p:tavLst>
                                    </p:anim>
                                    <p:anim calcmode="lin" valueType="num">
                                      <p:cBhvr>
                                        <p:cTn id="47" dur="500" fill="hold"/>
                                        <p:tgtEl>
                                          <p:spTgt spid="36">
                                            <p:bg/>
                                          </p:spTgt>
                                        </p:tgtEl>
                                        <p:attrNameLst>
                                          <p:attrName>ppt_h</p:attrName>
                                        </p:attrNameLst>
                                      </p:cBhvr>
                                      <p:tavLst>
                                        <p:tav tm="0">
                                          <p:val>
                                            <p:fltVal val="0"/>
                                          </p:val>
                                        </p:tav>
                                        <p:tav tm="100000">
                                          <p:val>
                                            <p:strVal val="#ppt_h"/>
                                          </p:val>
                                        </p:tav>
                                      </p:tavLst>
                                    </p:anim>
                                    <p:anim calcmode="lin" valueType="num">
                                      <p:cBhvr>
                                        <p:cTn id="48" dur="500" fill="hold"/>
                                        <p:tgtEl>
                                          <p:spTgt spid="36">
                                            <p:bg/>
                                          </p:spTgt>
                                        </p:tgtEl>
                                        <p:attrNameLst>
                                          <p:attrName>style.rotation</p:attrName>
                                        </p:attrNameLst>
                                      </p:cBhvr>
                                      <p:tavLst>
                                        <p:tav tm="0">
                                          <p:val>
                                            <p:fltVal val="360"/>
                                          </p:val>
                                        </p:tav>
                                        <p:tav tm="100000">
                                          <p:val>
                                            <p:fltVal val="0"/>
                                          </p:val>
                                        </p:tav>
                                      </p:tavLst>
                                    </p:anim>
                                    <p:animEffect transition="in" filter="fade">
                                      <p:cBhvr>
                                        <p:cTn id="49" dur="500"/>
                                        <p:tgtEl>
                                          <p:spTgt spid="36">
                                            <p:bg/>
                                          </p:spTgt>
                                        </p:tgtEl>
                                      </p:cBhvr>
                                    </p:animEffect>
                                  </p:childTnLst>
                                </p:cTn>
                              </p:par>
                              <p:par>
                                <p:cTn id="50" presetID="49" presetClass="entr" presetSubtype="0" decel="100000" fill="hold" grpId="0" nodeType="withEffect">
                                  <p:stCondLst>
                                    <p:cond delay="250"/>
                                  </p:stCondLst>
                                  <p:childTnLst>
                                    <p:set>
                                      <p:cBhvr>
                                        <p:cTn id="51" dur="1" fill="hold">
                                          <p:stCondLst>
                                            <p:cond delay="0"/>
                                          </p:stCondLst>
                                        </p:cTn>
                                        <p:tgtEl>
                                          <p:spTgt spid="36">
                                            <p:txEl>
                                              <p:pRg st="0" end="0"/>
                                            </p:txEl>
                                          </p:spTgt>
                                        </p:tgtEl>
                                        <p:attrNameLst>
                                          <p:attrName>style.visibility</p:attrName>
                                        </p:attrNameLst>
                                      </p:cBhvr>
                                      <p:to>
                                        <p:strVal val="visible"/>
                                      </p:to>
                                    </p:set>
                                    <p:anim calcmode="lin" valueType="num">
                                      <p:cBhvr>
                                        <p:cTn id="5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54" dur="500" fill="hold"/>
                                        <p:tgtEl>
                                          <p:spTgt spid="36">
                                            <p:txEl>
                                              <p:pRg st="0" end="0"/>
                                            </p:txEl>
                                          </p:spTgt>
                                        </p:tgtEl>
                                        <p:attrNameLst>
                                          <p:attrName>style.rotation</p:attrName>
                                        </p:attrNameLst>
                                      </p:cBhvr>
                                      <p:tavLst>
                                        <p:tav tm="0">
                                          <p:val>
                                            <p:fltVal val="360"/>
                                          </p:val>
                                        </p:tav>
                                        <p:tav tm="100000">
                                          <p:val>
                                            <p:fltVal val="0"/>
                                          </p:val>
                                        </p:tav>
                                      </p:tavLst>
                                    </p:anim>
                                    <p:animEffect transition="in" filter="fade">
                                      <p:cBhvr>
                                        <p:cTn id="55" dur="500"/>
                                        <p:tgtEl>
                                          <p:spTgt spid="36">
                                            <p:txEl>
                                              <p:pRg st="0" end="0"/>
                                            </p:txEl>
                                          </p:spTgt>
                                        </p:tgtEl>
                                      </p:cBhvr>
                                    </p:animEffect>
                                  </p:childTnLst>
                                </p:cTn>
                              </p:par>
                            </p:childTnLst>
                          </p:cTn>
                        </p:par>
                        <p:par>
                          <p:cTn id="56" fill="hold">
                            <p:stCondLst>
                              <p:cond delay="3000"/>
                            </p:stCondLst>
                            <p:childTnLst>
                              <p:par>
                                <p:cTn id="57" presetID="2" presetClass="entr" presetSubtype="4" decel="100000" fill="hold" grpId="0" nodeType="afterEffect">
                                  <p:stCondLst>
                                    <p:cond delay="250"/>
                                  </p:stCondLst>
                                  <p:childTnLst>
                                    <p:set>
                                      <p:cBhvr>
                                        <p:cTn id="58" dur="1" fill="hold">
                                          <p:stCondLst>
                                            <p:cond delay="0"/>
                                          </p:stCondLst>
                                        </p:cTn>
                                        <p:tgtEl>
                                          <p:spTgt spid="37">
                                            <p:txEl>
                                              <p:pRg st="0" end="0"/>
                                            </p:txEl>
                                          </p:spTgt>
                                        </p:tgtEl>
                                        <p:attrNameLst>
                                          <p:attrName>style.visibility</p:attrName>
                                        </p:attrNameLst>
                                      </p:cBhvr>
                                      <p:to>
                                        <p:strVal val="visible"/>
                                      </p:to>
                                    </p:set>
                                    <p:anim calcmode="lin" valueType="num">
                                      <p:cBhvr additive="base">
                                        <p:cTn id="59"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7">
                                            <p:txEl>
                                              <p:pRg st="0" end="0"/>
                                            </p:txEl>
                                          </p:spTgt>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38">
                                            <p:txEl>
                                              <p:pRg st="0" end="0"/>
                                            </p:txEl>
                                          </p:spTgt>
                                        </p:tgtEl>
                                        <p:attrNameLst>
                                          <p:attrName>style.visibility</p:attrName>
                                        </p:attrNameLst>
                                      </p:cBhvr>
                                      <p:to>
                                        <p:strVal val="visible"/>
                                      </p:to>
                                    </p:set>
                                    <p:anim calcmode="lin" valueType="num">
                                      <p:cBhvr additive="base">
                                        <p:cTn id="6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3750"/>
                            </p:stCondLst>
                            <p:childTnLst>
                              <p:par>
                                <p:cTn id="66" presetID="49" presetClass="entr" presetSubtype="0" decel="100000" fill="hold" grpId="0" nodeType="afterEffect">
                                  <p:stCondLst>
                                    <p:cond delay="0"/>
                                  </p:stCondLst>
                                  <p:childTnLst>
                                    <p:set>
                                      <p:cBhvr>
                                        <p:cTn id="67" dur="1" fill="hold">
                                          <p:stCondLst>
                                            <p:cond delay="0"/>
                                          </p:stCondLst>
                                        </p:cTn>
                                        <p:tgtEl>
                                          <p:spTgt spid="39">
                                            <p:bg/>
                                          </p:spTgt>
                                        </p:tgtEl>
                                        <p:attrNameLst>
                                          <p:attrName>style.visibility</p:attrName>
                                        </p:attrNameLst>
                                      </p:cBhvr>
                                      <p:to>
                                        <p:strVal val="visible"/>
                                      </p:to>
                                    </p:set>
                                    <p:anim calcmode="lin" valueType="num">
                                      <p:cBhvr>
                                        <p:cTn id="68" dur="500" fill="hold"/>
                                        <p:tgtEl>
                                          <p:spTgt spid="39">
                                            <p:bg/>
                                          </p:spTgt>
                                        </p:tgtEl>
                                        <p:attrNameLst>
                                          <p:attrName>ppt_w</p:attrName>
                                        </p:attrNameLst>
                                      </p:cBhvr>
                                      <p:tavLst>
                                        <p:tav tm="0">
                                          <p:val>
                                            <p:fltVal val="0"/>
                                          </p:val>
                                        </p:tav>
                                        <p:tav tm="100000">
                                          <p:val>
                                            <p:strVal val="#ppt_w"/>
                                          </p:val>
                                        </p:tav>
                                      </p:tavLst>
                                    </p:anim>
                                    <p:anim calcmode="lin" valueType="num">
                                      <p:cBhvr>
                                        <p:cTn id="69" dur="500" fill="hold"/>
                                        <p:tgtEl>
                                          <p:spTgt spid="39">
                                            <p:bg/>
                                          </p:spTgt>
                                        </p:tgtEl>
                                        <p:attrNameLst>
                                          <p:attrName>ppt_h</p:attrName>
                                        </p:attrNameLst>
                                      </p:cBhvr>
                                      <p:tavLst>
                                        <p:tav tm="0">
                                          <p:val>
                                            <p:fltVal val="0"/>
                                          </p:val>
                                        </p:tav>
                                        <p:tav tm="100000">
                                          <p:val>
                                            <p:strVal val="#ppt_h"/>
                                          </p:val>
                                        </p:tav>
                                      </p:tavLst>
                                    </p:anim>
                                    <p:anim calcmode="lin" valueType="num">
                                      <p:cBhvr>
                                        <p:cTn id="70" dur="500" fill="hold"/>
                                        <p:tgtEl>
                                          <p:spTgt spid="39">
                                            <p:bg/>
                                          </p:spTgt>
                                        </p:tgtEl>
                                        <p:attrNameLst>
                                          <p:attrName>style.rotation</p:attrName>
                                        </p:attrNameLst>
                                      </p:cBhvr>
                                      <p:tavLst>
                                        <p:tav tm="0">
                                          <p:val>
                                            <p:fltVal val="360"/>
                                          </p:val>
                                        </p:tav>
                                        <p:tav tm="100000">
                                          <p:val>
                                            <p:fltVal val="0"/>
                                          </p:val>
                                        </p:tav>
                                      </p:tavLst>
                                    </p:anim>
                                    <p:animEffect transition="in" filter="fade">
                                      <p:cBhvr>
                                        <p:cTn id="71" dur="500"/>
                                        <p:tgtEl>
                                          <p:spTgt spid="39">
                                            <p:bg/>
                                          </p:spTgt>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9">
                                            <p:txEl>
                                              <p:pRg st="0" end="0"/>
                                            </p:txEl>
                                          </p:spTgt>
                                        </p:tgtEl>
                                        <p:attrNameLst>
                                          <p:attrName>style.visibility</p:attrName>
                                        </p:attrNameLst>
                                      </p:cBhvr>
                                      <p:to>
                                        <p:strVal val="visible"/>
                                      </p:to>
                                    </p:set>
                                    <p:anim calcmode="lin" valueType="num">
                                      <p:cBhvr>
                                        <p:cTn id="74"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9">
                                            <p:txEl>
                                              <p:pRg st="0" end="0"/>
                                            </p:txEl>
                                          </p:spTgt>
                                        </p:tgtEl>
                                        <p:attrNameLst>
                                          <p:attrName>ppt_h</p:attrName>
                                        </p:attrNameLst>
                                      </p:cBhvr>
                                      <p:tavLst>
                                        <p:tav tm="0">
                                          <p:val>
                                            <p:fltVal val="0"/>
                                          </p:val>
                                        </p:tav>
                                        <p:tav tm="100000">
                                          <p:val>
                                            <p:strVal val="#ppt_h"/>
                                          </p:val>
                                        </p:tav>
                                      </p:tavLst>
                                    </p:anim>
                                    <p:anim calcmode="lin" valueType="num">
                                      <p:cBhvr>
                                        <p:cTn id="76" dur="500" fill="hold"/>
                                        <p:tgtEl>
                                          <p:spTgt spid="39">
                                            <p:txEl>
                                              <p:pRg st="0" end="0"/>
                                            </p:txEl>
                                          </p:spTgt>
                                        </p:tgtEl>
                                        <p:attrNameLst>
                                          <p:attrName>style.rotation</p:attrName>
                                        </p:attrNameLst>
                                      </p:cBhvr>
                                      <p:tavLst>
                                        <p:tav tm="0">
                                          <p:val>
                                            <p:fltVal val="360"/>
                                          </p:val>
                                        </p:tav>
                                        <p:tav tm="100000">
                                          <p:val>
                                            <p:fltVal val="0"/>
                                          </p:val>
                                        </p:tav>
                                      </p:tavLst>
                                    </p:anim>
                                    <p:animEffect transition="in" filter="fade">
                                      <p:cBhvr>
                                        <p:cTn id="77" dur="500"/>
                                        <p:tgtEl>
                                          <p:spTgt spid="39">
                                            <p:txEl>
                                              <p:pRg st="0" end="0"/>
                                            </p:txEl>
                                          </p:spTgt>
                                        </p:tgtEl>
                                      </p:cBhvr>
                                    </p:animEffect>
                                  </p:childTnLst>
                                </p:cTn>
                              </p:par>
                            </p:childTnLst>
                          </p:cTn>
                        </p:par>
                        <p:par>
                          <p:cTn id="78" fill="hold">
                            <p:stCondLst>
                              <p:cond delay="4250"/>
                            </p:stCondLst>
                            <p:childTnLst>
                              <p:par>
                                <p:cTn id="79" presetID="49" presetClass="entr" presetSubtype="0" decel="100000" fill="hold" grpId="0" nodeType="afterEffect">
                                  <p:stCondLst>
                                    <p:cond delay="250"/>
                                  </p:stCondLst>
                                  <p:childTnLst>
                                    <p:set>
                                      <p:cBhvr>
                                        <p:cTn id="80" dur="1" fill="hold">
                                          <p:stCondLst>
                                            <p:cond delay="0"/>
                                          </p:stCondLst>
                                        </p:cTn>
                                        <p:tgtEl>
                                          <p:spTgt spid="40">
                                            <p:bg/>
                                          </p:spTgt>
                                        </p:tgtEl>
                                        <p:attrNameLst>
                                          <p:attrName>style.visibility</p:attrName>
                                        </p:attrNameLst>
                                      </p:cBhvr>
                                      <p:to>
                                        <p:strVal val="visible"/>
                                      </p:to>
                                    </p:set>
                                    <p:anim calcmode="lin" valueType="num">
                                      <p:cBhvr>
                                        <p:cTn id="81" dur="500" fill="hold"/>
                                        <p:tgtEl>
                                          <p:spTgt spid="40">
                                            <p:bg/>
                                          </p:spTgt>
                                        </p:tgtEl>
                                        <p:attrNameLst>
                                          <p:attrName>ppt_w</p:attrName>
                                        </p:attrNameLst>
                                      </p:cBhvr>
                                      <p:tavLst>
                                        <p:tav tm="0">
                                          <p:val>
                                            <p:fltVal val="0"/>
                                          </p:val>
                                        </p:tav>
                                        <p:tav tm="100000">
                                          <p:val>
                                            <p:strVal val="#ppt_w"/>
                                          </p:val>
                                        </p:tav>
                                      </p:tavLst>
                                    </p:anim>
                                    <p:anim calcmode="lin" valueType="num">
                                      <p:cBhvr>
                                        <p:cTn id="82" dur="500" fill="hold"/>
                                        <p:tgtEl>
                                          <p:spTgt spid="40">
                                            <p:bg/>
                                          </p:spTgt>
                                        </p:tgtEl>
                                        <p:attrNameLst>
                                          <p:attrName>ppt_h</p:attrName>
                                        </p:attrNameLst>
                                      </p:cBhvr>
                                      <p:tavLst>
                                        <p:tav tm="0">
                                          <p:val>
                                            <p:fltVal val="0"/>
                                          </p:val>
                                        </p:tav>
                                        <p:tav tm="100000">
                                          <p:val>
                                            <p:strVal val="#ppt_h"/>
                                          </p:val>
                                        </p:tav>
                                      </p:tavLst>
                                    </p:anim>
                                    <p:anim calcmode="lin" valueType="num">
                                      <p:cBhvr>
                                        <p:cTn id="83" dur="500" fill="hold"/>
                                        <p:tgtEl>
                                          <p:spTgt spid="40">
                                            <p:bg/>
                                          </p:spTgt>
                                        </p:tgtEl>
                                        <p:attrNameLst>
                                          <p:attrName>style.rotation</p:attrName>
                                        </p:attrNameLst>
                                      </p:cBhvr>
                                      <p:tavLst>
                                        <p:tav tm="0">
                                          <p:val>
                                            <p:fltVal val="360"/>
                                          </p:val>
                                        </p:tav>
                                        <p:tav tm="100000">
                                          <p:val>
                                            <p:fltVal val="0"/>
                                          </p:val>
                                        </p:tav>
                                      </p:tavLst>
                                    </p:anim>
                                    <p:animEffect transition="in" filter="fade">
                                      <p:cBhvr>
                                        <p:cTn id="84" dur="500"/>
                                        <p:tgtEl>
                                          <p:spTgt spid="40">
                                            <p:bg/>
                                          </p:spTgt>
                                        </p:tgtEl>
                                      </p:cBhvr>
                                    </p:animEffect>
                                  </p:childTnLst>
                                </p:cTn>
                              </p:par>
                              <p:par>
                                <p:cTn id="85" presetID="49" presetClass="entr" presetSubtype="0" decel="100000" fill="hold" grpId="0" nodeType="withEffect">
                                  <p:stCondLst>
                                    <p:cond delay="250"/>
                                  </p:stCondLst>
                                  <p:childTnLst>
                                    <p:set>
                                      <p:cBhvr>
                                        <p:cTn id="86" dur="1" fill="hold">
                                          <p:stCondLst>
                                            <p:cond delay="0"/>
                                          </p:stCondLst>
                                        </p:cTn>
                                        <p:tgtEl>
                                          <p:spTgt spid="40">
                                            <p:txEl>
                                              <p:pRg st="0" end="0"/>
                                            </p:txEl>
                                          </p:spTgt>
                                        </p:tgtEl>
                                        <p:attrNameLst>
                                          <p:attrName>style.visibility</p:attrName>
                                        </p:attrNameLst>
                                      </p:cBhvr>
                                      <p:to>
                                        <p:strVal val="visible"/>
                                      </p:to>
                                    </p:set>
                                    <p:anim calcmode="lin" valueType="num">
                                      <p:cBhvr>
                                        <p:cTn id="87"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89" dur="5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90" dur="500"/>
                                        <p:tgtEl>
                                          <p:spTgt spid="40">
                                            <p:txEl>
                                              <p:pRg st="0" end="0"/>
                                            </p:txEl>
                                          </p:spTgt>
                                        </p:tgtEl>
                                      </p:cBhvr>
                                    </p:animEffect>
                                  </p:childTnLst>
                                </p:cTn>
                              </p:par>
                            </p:childTnLst>
                          </p:cTn>
                        </p:par>
                        <p:par>
                          <p:cTn id="91" fill="hold">
                            <p:stCondLst>
                              <p:cond delay="5000"/>
                            </p:stCondLst>
                            <p:childTnLst>
                              <p:par>
                                <p:cTn id="92" presetID="2" presetClass="entr" presetSubtype="4" decel="100000" fill="hold" grpId="0" nodeType="afterEffect">
                                  <p:stCondLst>
                                    <p:cond delay="250"/>
                                  </p:stCondLst>
                                  <p:childTnLst>
                                    <p:set>
                                      <p:cBhvr>
                                        <p:cTn id="93" dur="1" fill="hold">
                                          <p:stCondLst>
                                            <p:cond delay="0"/>
                                          </p:stCondLst>
                                        </p:cTn>
                                        <p:tgtEl>
                                          <p:spTgt spid="41">
                                            <p:txEl>
                                              <p:pRg st="0" end="0"/>
                                            </p:txEl>
                                          </p:spTgt>
                                        </p:tgtEl>
                                        <p:attrNameLst>
                                          <p:attrName>style.visibility</p:attrName>
                                        </p:attrNameLst>
                                      </p:cBhvr>
                                      <p:to>
                                        <p:strVal val="visible"/>
                                      </p:to>
                                    </p:set>
                                    <p:anim calcmode="lin" valueType="num">
                                      <p:cBhvr additive="base">
                                        <p:cTn id="94"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500"/>
                                  </p:stCondLst>
                                  <p:childTnLst>
                                    <p:set>
                                      <p:cBhvr>
                                        <p:cTn id="97" dur="1" fill="hold">
                                          <p:stCondLst>
                                            <p:cond delay="0"/>
                                          </p:stCondLst>
                                        </p:cTn>
                                        <p:tgtEl>
                                          <p:spTgt spid="42">
                                            <p:txEl>
                                              <p:pRg st="0" end="0"/>
                                            </p:txEl>
                                          </p:spTgt>
                                        </p:tgtEl>
                                        <p:attrNameLst>
                                          <p:attrName>style.visibility</p:attrName>
                                        </p:attrNameLst>
                                      </p:cBhvr>
                                      <p:to>
                                        <p:strVal val="visible"/>
                                      </p:to>
                                    </p:set>
                                    <p:anim calcmode="lin" valueType="num">
                                      <p:cBhvr additive="base">
                                        <p:cTn id="98"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100" fill="hold">
                            <p:stCondLst>
                              <p:cond delay="5750"/>
                            </p:stCondLst>
                            <p:childTnLst>
                              <p:par>
                                <p:cTn id="101" presetID="49" presetClass="entr" presetSubtype="0" decel="100000" fill="hold" grpId="0" nodeType="afterEffect">
                                  <p:stCondLst>
                                    <p:cond delay="0"/>
                                  </p:stCondLst>
                                  <p:childTnLst>
                                    <p:set>
                                      <p:cBhvr>
                                        <p:cTn id="102" dur="1" fill="hold">
                                          <p:stCondLst>
                                            <p:cond delay="0"/>
                                          </p:stCondLst>
                                        </p:cTn>
                                        <p:tgtEl>
                                          <p:spTgt spid="43">
                                            <p:bg/>
                                          </p:spTgt>
                                        </p:tgtEl>
                                        <p:attrNameLst>
                                          <p:attrName>style.visibility</p:attrName>
                                        </p:attrNameLst>
                                      </p:cBhvr>
                                      <p:to>
                                        <p:strVal val="visible"/>
                                      </p:to>
                                    </p:set>
                                    <p:anim calcmode="lin" valueType="num">
                                      <p:cBhvr>
                                        <p:cTn id="103" dur="500" fill="hold"/>
                                        <p:tgtEl>
                                          <p:spTgt spid="43">
                                            <p:bg/>
                                          </p:spTgt>
                                        </p:tgtEl>
                                        <p:attrNameLst>
                                          <p:attrName>ppt_w</p:attrName>
                                        </p:attrNameLst>
                                      </p:cBhvr>
                                      <p:tavLst>
                                        <p:tav tm="0">
                                          <p:val>
                                            <p:fltVal val="0"/>
                                          </p:val>
                                        </p:tav>
                                        <p:tav tm="100000">
                                          <p:val>
                                            <p:strVal val="#ppt_w"/>
                                          </p:val>
                                        </p:tav>
                                      </p:tavLst>
                                    </p:anim>
                                    <p:anim calcmode="lin" valueType="num">
                                      <p:cBhvr>
                                        <p:cTn id="104" dur="500" fill="hold"/>
                                        <p:tgtEl>
                                          <p:spTgt spid="43">
                                            <p:bg/>
                                          </p:spTgt>
                                        </p:tgtEl>
                                        <p:attrNameLst>
                                          <p:attrName>ppt_h</p:attrName>
                                        </p:attrNameLst>
                                      </p:cBhvr>
                                      <p:tavLst>
                                        <p:tav tm="0">
                                          <p:val>
                                            <p:fltVal val="0"/>
                                          </p:val>
                                        </p:tav>
                                        <p:tav tm="100000">
                                          <p:val>
                                            <p:strVal val="#ppt_h"/>
                                          </p:val>
                                        </p:tav>
                                      </p:tavLst>
                                    </p:anim>
                                    <p:anim calcmode="lin" valueType="num">
                                      <p:cBhvr>
                                        <p:cTn id="105" dur="500" fill="hold"/>
                                        <p:tgtEl>
                                          <p:spTgt spid="43">
                                            <p:bg/>
                                          </p:spTgt>
                                        </p:tgtEl>
                                        <p:attrNameLst>
                                          <p:attrName>style.rotation</p:attrName>
                                        </p:attrNameLst>
                                      </p:cBhvr>
                                      <p:tavLst>
                                        <p:tav tm="0">
                                          <p:val>
                                            <p:fltVal val="360"/>
                                          </p:val>
                                        </p:tav>
                                        <p:tav tm="100000">
                                          <p:val>
                                            <p:fltVal val="0"/>
                                          </p:val>
                                        </p:tav>
                                      </p:tavLst>
                                    </p:anim>
                                    <p:animEffect transition="in" filter="fade">
                                      <p:cBhvr>
                                        <p:cTn id="106" dur="500"/>
                                        <p:tgtEl>
                                          <p:spTgt spid="43">
                                            <p:bg/>
                                          </p:spTgt>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43">
                                            <p:txEl>
                                              <p:pRg st="0" end="0"/>
                                            </p:txEl>
                                          </p:spTgt>
                                        </p:tgtEl>
                                        <p:attrNameLst>
                                          <p:attrName>style.visibility</p:attrName>
                                        </p:attrNameLst>
                                      </p:cBhvr>
                                      <p:to>
                                        <p:strVal val="visible"/>
                                      </p:to>
                                    </p:set>
                                    <p:anim calcmode="lin" valueType="num">
                                      <p:cBhvr>
                                        <p:cTn id="109"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111"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112" dur="500"/>
                                        <p:tgtEl>
                                          <p:spTgt spid="43">
                                            <p:txEl>
                                              <p:pRg st="0" end="0"/>
                                            </p:txEl>
                                          </p:spTgt>
                                        </p:tgtEl>
                                      </p:cBhvr>
                                    </p:animEffect>
                                  </p:childTnLst>
                                </p:cTn>
                              </p:par>
                            </p:childTnLst>
                          </p:cTn>
                        </p:par>
                        <p:par>
                          <p:cTn id="113" fill="hold">
                            <p:stCondLst>
                              <p:cond delay="6250"/>
                            </p:stCondLst>
                            <p:childTnLst>
                              <p:par>
                                <p:cTn id="114" presetID="49" presetClass="entr" presetSubtype="0" decel="100000" fill="hold" grpId="0" nodeType="afterEffect">
                                  <p:stCondLst>
                                    <p:cond delay="250"/>
                                  </p:stCondLst>
                                  <p:childTnLst>
                                    <p:set>
                                      <p:cBhvr>
                                        <p:cTn id="115" dur="1" fill="hold">
                                          <p:stCondLst>
                                            <p:cond delay="0"/>
                                          </p:stCondLst>
                                        </p:cTn>
                                        <p:tgtEl>
                                          <p:spTgt spid="44">
                                            <p:bg/>
                                          </p:spTgt>
                                        </p:tgtEl>
                                        <p:attrNameLst>
                                          <p:attrName>style.visibility</p:attrName>
                                        </p:attrNameLst>
                                      </p:cBhvr>
                                      <p:to>
                                        <p:strVal val="visible"/>
                                      </p:to>
                                    </p:set>
                                    <p:anim calcmode="lin" valueType="num">
                                      <p:cBhvr>
                                        <p:cTn id="116" dur="500" fill="hold"/>
                                        <p:tgtEl>
                                          <p:spTgt spid="44">
                                            <p:bg/>
                                          </p:spTgt>
                                        </p:tgtEl>
                                        <p:attrNameLst>
                                          <p:attrName>ppt_w</p:attrName>
                                        </p:attrNameLst>
                                      </p:cBhvr>
                                      <p:tavLst>
                                        <p:tav tm="0">
                                          <p:val>
                                            <p:fltVal val="0"/>
                                          </p:val>
                                        </p:tav>
                                        <p:tav tm="100000">
                                          <p:val>
                                            <p:strVal val="#ppt_w"/>
                                          </p:val>
                                        </p:tav>
                                      </p:tavLst>
                                    </p:anim>
                                    <p:anim calcmode="lin" valueType="num">
                                      <p:cBhvr>
                                        <p:cTn id="117" dur="500" fill="hold"/>
                                        <p:tgtEl>
                                          <p:spTgt spid="44">
                                            <p:bg/>
                                          </p:spTgt>
                                        </p:tgtEl>
                                        <p:attrNameLst>
                                          <p:attrName>ppt_h</p:attrName>
                                        </p:attrNameLst>
                                      </p:cBhvr>
                                      <p:tavLst>
                                        <p:tav tm="0">
                                          <p:val>
                                            <p:fltVal val="0"/>
                                          </p:val>
                                        </p:tav>
                                        <p:tav tm="100000">
                                          <p:val>
                                            <p:strVal val="#ppt_h"/>
                                          </p:val>
                                        </p:tav>
                                      </p:tavLst>
                                    </p:anim>
                                    <p:anim calcmode="lin" valueType="num">
                                      <p:cBhvr>
                                        <p:cTn id="118" dur="500" fill="hold"/>
                                        <p:tgtEl>
                                          <p:spTgt spid="44">
                                            <p:bg/>
                                          </p:spTgt>
                                        </p:tgtEl>
                                        <p:attrNameLst>
                                          <p:attrName>style.rotation</p:attrName>
                                        </p:attrNameLst>
                                      </p:cBhvr>
                                      <p:tavLst>
                                        <p:tav tm="0">
                                          <p:val>
                                            <p:fltVal val="360"/>
                                          </p:val>
                                        </p:tav>
                                        <p:tav tm="100000">
                                          <p:val>
                                            <p:fltVal val="0"/>
                                          </p:val>
                                        </p:tav>
                                      </p:tavLst>
                                    </p:anim>
                                    <p:animEffect transition="in" filter="fade">
                                      <p:cBhvr>
                                        <p:cTn id="119" dur="500"/>
                                        <p:tgtEl>
                                          <p:spTgt spid="44">
                                            <p:bg/>
                                          </p:spTgt>
                                        </p:tgtEl>
                                      </p:cBhvr>
                                    </p:animEffect>
                                  </p:childTnLst>
                                </p:cTn>
                              </p:par>
                              <p:par>
                                <p:cTn id="120" presetID="49" presetClass="entr" presetSubtype="0" decel="100000" fill="hold" grpId="0" nodeType="withEffect">
                                  <p:stCondLst>
                                    <p:cond delay="250"/>
                                  </p:stCondLst>
                                  <p:childTnLst>
                                    <p:set>
                                      <p:cBhvr>
                                        <p:cTn id="121" dur="1" fill="hold">
                                          <p:stCondLst>
                                            <p:cond delay="0"/>
                                          </p:stCondLst>
                                        </p:cTn>
                                        <p:tgtEl>
                                          <p:spTgt spid="44">
                                            <p:txEl>
                                              <p:pRg st="0" end="0"/>
                                            </p:txEl>
                                          </p:spTgt>
                                        </p:tgtEl>
                                        <p:attrNameLst>
                                          <p:attrName>style.visibility</p:attrName>
                                        </p:attrNameLst>
                                      </p:cBhvr>
                                      <p:to>
                                        <p:strVal val="visible"/>
                                      </p:to>
                                    </p:set>
                                    <p:anim calcmode="lin" valueType="num">
                                      <p:cBhvr>
                                        <p:cTn id="122"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44">
                                            <p:txEl>
                                              <p:pRg st="0" end="0"/>
                                            </p:txEl>
                                          </p:spTgt>
                                        </p:tgtEl>
                                        <p:attrNameLst>
                                          <p:attrName>ppt_h</p:attrName>
                                        </p:attrNameLst>
                                      </p:cBhvr>
                                      <p:tavLst>
                                        <p:tav tm="0">
                                          <p:val>
                                            <p:fltVal val="0"/>
                                          </p:val>
                                        </p:tav>
                                        <p:tav tm="100000">
                                          <p:val>
                                            <p:strVal val="#ppt_h"/>
                                          </p:val>
                                        </p:tav>
                                      </p:tavLst>
                                    </p:anim>
                                    <p:anim calcmode="lin" valueType="num">
                                      <p:cBhvr>
                                        <p:cTn id="124" dur="500" fill="hold"/>
                                        <p:tgtEl>
                                          <p:spTgt spid="44">
                                            <p:txEl>
                                              <p:pRg st="0" end="0"/>
                                            </p:txEl>
                                          </p:spTgt>
                                        </p:tgtEl>
                                        <p:attrNameLst>
                                          <p:attrName>style.rotation</p:attrName>
                                        </p:attrNameLst>
                                      </p:cBhvr>
                                      <p:tavLst>
                                        <p:tav tm="0">
                                          <p:val>
                                            <p:fltVal val="360"/>
                                          </p:val>
                                        </p:tav>
                                        <p:tav tm="100000">
                                          <p:val>
                                            <p:fltVal val="0"/>
                                          </p:val>
                                        </p:tav>
                                      </p:tavLst>
                                    </p:anim>
                                    <p:animEffect transition="in" filter="fade">
                                      <p:cBhvr>
                                        <p:cTn id="125" dur="500"/>
                                        <p:tgtEl>
                                          <p:spTgt spid="44">
                                            <p:txEl>
                                              <p:pRg st="0" end="0"/>
                                            </p:txEl>
                                          </p:spTgt>
                                        </p:tgtEl>
                                      </p:cBhvr>
                                    </p:animEffect>
                                  </p:childTnLst>
                                </p:cTn>
                              </p:par>
                            </p:childTnLst>
                          </p:cTn>
                        </p:par>
                        <p:par>
                          <p:cTn id="126" fill="hold">
                            <p:stCondLst>
                              <p:cond delay="7000"/>
                            </p:stCondLst>
                            <p:childTnLst>
                              <p:par>
                                <p:cTn id="127" presetID="2" presetClass="entr" presetSubtype="4" decel="100000" fill="hold" grpId="0" nodeType="afterEffect">
                                  <p:stCondLst>
                                    <p:cond delay="250"/>
                                  </p:stCondLst>
                                  <p:childTnLst>
                                    <p:set>
                                      <p:cBhvr>
                                        <p:cTn id="128" dur="1" fill="hold">
                                          <p:stCondLst>
                                            <p:cond delay="0"/>
                                          </p:stCondLst>
                                        </p:cTn>
                                        <p:tgtEl>
                                          <p:spTgt spid="45">
                                            <p:txEl>
                                              <p:pRg st="0" end="0"/>
                                            </p:txEl>
                                          </p:spTgt>
                                        </p:tgtEl>
                                        <p:attrNameLst>
                                          <p:attrName>style.visibility</p:attrName>
                                        </p:attrNameLst>
                                      </p:cBhvr>
                                      <p:to>
                                        <p:strVal val="visible"/>
                                      </p:to>
                                    </p:set>
                                    <p:anim calcmode="lin" valueType="num">
                                      <p:cBhvr additive="base">
                                        <p:cTn id="129"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131" presetID="2" presetClass="entr" presetSubtype="4" decel="100000" fill="hold" grpId="0" nodeType="withEffect">
                                  <p:stCondLst>
                                    <p:cond delay="500"/>
                                  </p:stCondLst>
                                  <p:childTnLst>
                                    <p:set>
                                      <p:cBhvr>
                                        <p:cTn id="132" dur="1" fill="hold">
                                          <p:stCondLst>
                                            <p:cond delay="0"/>
                                          </p:stCondLst>
                                        </p:cTn>
                                        <p:tgtEl>
                                          <p:spTgt spid="46">
                                            <p:txEl>
                                              <p:pRg st="0" end="0"/>
                                            </p:txEl>
                                          </p:spTgt>
                                        </p:tgtEl>
                                        <p:attrNameLst>
                                          <p:attrName>style.visibility</p:attrName>
                                        </p:attrNameLst>
                                      </p:cBhvr>
                                      <p:to>
                                        <p:strVal val="visible"/>
                                      </p:to>
                                    </p:set>
                                    <p:anim calcmode="lin" valueType="num">
                                      <p:cBhvr additive="base">
                                        <p:cTn id="133"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par>
                          <p:cTn id="135" fill="hold">
                            <p:stCondLst>
                              <p:cond delay="7750"/>
                            </p:stCondLst>
                            <p:childTnLst>
                              <p:par>
                                <p:cTn id="136" presetID="49" presetClass="entr" presetSubtype="0" decel="100000" fill="hold" grpId="0" nodeType="afterEffect">
                                  <p:stCondLst>
                                    <p:cond delay="0"/>
                                  </p:stCondLst>
                                  <p:childTnLst>
                                    <p:set>
                                      <p:cBhvr>
                                        <p:cTn id="137" dur="1" fill="hold">
                                          <p:stCondLst>
                                            <p:cond delay="0"/>
                                          </p:stCondLst>
                                        </p:cTn>
                                        <p:tgtEl>
                                          <p:spTgt spid="47">
                                            <p:bg/>
                                          </p:spTgt>
                                        </p:tgtEl>
                                        <p:attrNameLst>
                                          <p:attrName>style.visibility</p:attrName>
                                        </p:attrNameLst>
                                      </p:cBhvr>
                                      <p:to>
                                        <p:strVal val="visible"/>
                                      </p:to>
                                    </p:set>
                                    <p:anim calcmode="lin" valueType="num">
                                      <p:cBhvr>
                                        <p:cTn id="138" dur="500" fill="hold"/>
                                        <p:tgtEl>
                                          <p:spTgt spid="47">
                                            <p:bg/>
                                          </p:spTgt>
                                        </p:tgtEl>
                                        <p:attrNameLst>
                                          <p:attrName>ppt_w</p:attrName>
                                        </p:attrNameLst>
                                      </p:cBhvr>
                                      <p:tavLst>
                                        <p:tav tm="0">
                                          <p:val>
                                            <p:fltVal val="0"/>
                                          </p:val>
                                        </p:tav>
                                        <p:tav tm="100000">
                                          <p:val>
                                            <p:strVal val="#ppt_w"/>
                                          </p:val>
                                        </p:tav>
                                      </p:tavLst>
                                    </p:anim>
                                    <p:anim calcmode="lin" valueType="num">
                                      <p:cBhvr>
                                        <p:cTn id="139" dur="500" fill="hold"/>
                                        <p:tgtEl>
                                          <p:spTgt spid="47">
                                            <p:bg/>
                                          </p:spTgt>
                                        </p:tgtEl>
                                        <p:attrNameLst>
                                          <p:attrName>ppt_h</p:attrName>
                                        </p:attrNameLst>
                                      </p:cBhvr>
                                      <p:tavLst>
                                        <p:tav tm="0">
                                          <p:val>
                                            <p:fltVal val="0"/>
                                          </p:val>
                                        </p:tav>
                                        <p:tav tm="100000">
                                          <p:val>
                                            <p:strVal val="#ppt_h"/>
                                          </p:val>
                                        </p:tav>
                                      </p:tavLst>
                                    </p:anim>
                                    <p:anim calcmode="lin" valueType="num">
                                      <p:cBhvr>
                                        <p:cTn id="140" dur="500" fill="hold"/>
                                        <p:tgtEl>
                                          <p:spTgt spid="47">
                                            <p:bg/>
                                          </p:spTgt>
                                        </p:tgtEl>
                                        <p:attrNameLst>
                                          <p:attrName>style.rotation</p:attrName>
                                        </p:attrNameLst>
                                      </p:cBhvr>
                                      <p:tavLst>
                                        <p:tav tm="0">
                                          <p:val>
                                            <p:fltVal val="360"/>
                                          </p:val>
                                        </p:tav>
                                        <p:tav tm="100000">
                                          <p:val>
                                            <p:fltVal val="0"/>
                                          </p:val>
                                        </p:tav>
                                      </p:tavLst>
                                    </p:anim>
                                    <p:animEffect transition="in" filter="fade">
                                      <p:cBhvr>
                                        <p:cTn id="141" dur="500"/>
                                        <p:tgtEl>
                                          <p:spTgt spid="47">
                                            <p:bg/>
                                          </p:spTgt>
                                        </p:tgtEl>
                                      </p:cBhvr>
                                    </p:animEffect>
                                  </p:childTnLst>
                                </p:cTn>
                              </p:par>
                              <p:par>
                                <p:cTn id="142" presetID="49" presetClass="entr" presetSubtype="0" decel="100000" fill="hold" grpId="0" nodeType="withEffect">
                                  <p:stCondLst>
                                    <p:cond delay="0"/>
                                  </p:stCondLst>
                                  <p:childTnLst>
                                    <p:set>
                                      <p:cBhvr>
                                        <p:cTn id="143" dur="1" fill="hold">
                                          <p:stCondLst>
                                            <p:cond delay="0"/>
                                          </p:stCondLst>
                                        </p:cTn>
                                        <p:tgtEl>
                                          <p:spTgt spid="47">
                                            <p:txEl>
                                              <p:pRg st="0" end="0"/>
                                            </p:txEl>
                                          </p:spTgt>
                                        </p:tgtEl>
                                        <p:attrNameLst>
                                          <p:attrName>style.visibility</p:attrName>
                                        </p:attrNameLst>
                                      </p:cBhvr>
                                      <p:to>
                                        <p:strVal val="visible"/>
                                      </p:to>
                                    </p:set>
                                    <p:anim calcmode="lin" valueType="num">
                                      <p:cBhvr>
                                        <p:cTn id="144"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45"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46"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4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8"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Lst>
      </p:bldP>
      <p:bldP spid="36" grpId="0" build="allAtOnce" animBg="1"/>
      <p:bldP spid="37" grpId="0" build="p">
        <p:tmplLst>
          <p:tmpl lvl="1">
            <p:tnLst>
              <p:par>
                <p:cTn presetID="2" presetClass="entr" presetSubtype="4"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Lst>
      </p:bldP>
      <p:bldP spid="40" grpId="0" build="allAtOnce" animBg="1"/>
      <p:bldP spid="41" grpId="0" build="p">
        <p:tmplLst>
          <p:tmpl lvl="1">
            <p:tnLst>
              <p:par>
                <p:cTn presetID="2" presetClass="entr" presetSubtype="4"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build="allAtOnce" animBg="1"/>
      <p:bldP spid="45" grpId="0" build="p">
        <p:tmplLst>
          <p:tmpl lvl="1">
            <p:tnLst>
              <p:par>
                <p:cTn presetID="2" presetClass="entr" presetSubtype="4" decel="100000" fill="hold" nodeType="after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4"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A8D075AB-31F8-4FA7-A0BD-C324B2307312}"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9" name="図プレースホルダー 8"/>
          <p:cNvSpPr>
            <a:spLocks noGrp="1"/>
          </p:cNvSpPr>
          <p:nvPr>
            <p:ph type="pic" sz="quarter" idx="13" hasCustomPrompt="1"/>
          </p:nvPr>
        </p:nvSpPr>
        <p:spPr>
          <a:xfrm>
            <a:off x="1582504" y="2479205"/>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9"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36" name="図プレースホルダー 8"/>
          <p:cNvSpPr>
            <a:spLocks noGrp="1"/>
          </p:cNvSpPr>
          <p:nvPr>
            <p:ph type="pic" sz="quarter" idx="29" hasCustomPrompt="1"/>
          </p:nvPr>
        </p:nvSpPr>
        <p:spPr>
          <a:xfrm>
            <a:off x="5759331" y="2479206"/>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40" name="図プレースホルダー 8"/>
          <p:cNvSpPr>
            <a:spLocks noGrp="1"/>
          </p:cNvSpPr>
          <p:nvPr>
            <p:ph type="pic" sz="quarter" idx="33" hasCustomPrompt="1"/>
          </p:nvPr>
        </p:nvSpPr>
        <p:spPr>
          <a:xfrm>
            <a:off x="9936157" y="2479204"/>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44" name="図プレースホルダー 8"/>
          <p:cNvSpPr>
            <a:spLocks noGrp="1"/>
          </p:cNvSpPr>
          <p:nvPr>
            <p:ph type="pic" sz="quarter" idx="37" hasCustomPrompt="1"/>
          </p:nvPr>
        </p:nvSpPr>
        <p:spPr>
          <a:xfrm>
            <a:off x="14112983" y="2479205"/>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3" name="図プレースホルダー 8"/>
          <p:cNvSpPr>
            <a:spLocks noGrp="1"/>
          </p:cNvSpPr>
          <p:nvPr>
            <p:ph type="pic" sz="quarter" idx="38" hasCustomPrompt="1"/>
          </p:nvPr>
        </p:nvSpPr>
        <p:spPr>
          <a:xfrm>
            <a:off x="1582504" y="6223622"/>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4" name="図プレースホルダー 8"/>
          <p:cNvSpPr>
            <a:spLocks noGrp="1"/>
          </p:cNvSpPr>
          <p:nvPr>
            <p:ph type="pic" sz="quarter" idx="39" hasCustomPrompt="1"/>
          </p:nvPr>
        </p:nvSpPr>
        <p:spPr>
          <a:xfrm>
            <a:off x="5759331" y="6223623"/>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5" name="図プレースホルダー 8"/>
          <p:cNvSpPr>
            <a:spLocks noGrp="1"/>
          </p:cNvSpPr>
          <p:nvPr>
            <p:ph type="pic" sz="quarter" idx="40" hasCustomPrompt="1"/>
          </p:nvPr>
        </p:nvSpPr>
        <p:spPr>
          <a:xfrm>
            <a:off x="9936157" y="6223621"/>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6" name="図プレースホルダー 8"/>
          <p:cNvSpPr>
            <a:spLocks noGrp="1"/>
          </p:cNvSpPr>
          <p:nvPr>
            <p:ph type="pic" sz="quarter" idx="41" hasCustomPrompt="1"/>
          </p:nvPr>
        </p:nvSpPr>
        <p:spPr>
          <a:xfrm>
            <a:off x="14112983" y="6223622"/>
            <a:ext cx="2448483"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dirty="0"/>
              <a:t>Add Image</a:t>
            </a:r>
          </a:p>
        </p:txBody>
      </p:sp>
      <p:sp>
        <p:nvSpPr>
          <p:cNvPr id="27" name="テキスト プレースホルダー 11"/>
          <p:cNvSpPr>
            <a:spLocks noGrp="1"/>
          </p:cNvSpPr>
          <p:nvPr>
            <p:ph type="body" sz="quarter" idx="14" hasCustomPrompt="1"/>
          </p:nvPr>
        </p:nvSpPr>
        <p:spPr>
          <a:xfrm>
            <a:off x="1222433" y="5143500"/>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28" name="テキスト プレースホルダー 11"/>
          <p:cNvSpPr>
            <a:spLocks noGrp="1"/>
          </p:cNvSpPr>
          <p:nvPr>
            <p:ph type="body" sz="quarter" idx="42" hasCustomPrompt="1"/>
          </p:nvPr>
        </p:nvSpPr>
        <p:spPr>
          <a:xfrm>
            <a:off x="5373232" y="5143500"/>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43" hasCustomPrompt="1"/>
          </p:nvPr>
        </p:nvSpPr>
        <p:spPr>
          <a:xfrm>
            <a:off x="9648100" y="5143500"/>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13798899" y="5143500"/>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1222433" y="8815908"/>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6" hasCustomPrompt="1"/>
          </p:nvPr>
        </p:nvSpPr>
        <p:spPr>
          <a:xfrm>
            <a:off x="5373232" y="8815908"/>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47" hasCustomPrompt="1"/>
          </p:nvPr>
        </p:nvSpPr>
        <p:spPr>
          <a:xfrm>
            <a:off x="9648100" y="8815908"/>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48" hasCustomPrompt="1"/>
          </p:nvPr>
        </p:nvSpPr>
        <p:spPr>
          <a:xfrm>
            <a:off x="13798899" y="8815908"/>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360"/>
                                          </p:val>
                                        </p:tav>
                                        <p:tav tm="100000">
                                          <p:val>
                                            <p:fltVal val="0"/>
                                          </p:val>
                                        </p:tav>
                                      </p:tavLst>
                                    </p:anim>
                                    <p:animEffect transition="in" filter="fade">
                                      <p:cBhvr>
                                        <p:cTn id="24" dur="500"/>
                                        <p:tgtEl>
                                          <p:spTgt spid="36"/>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500"/>
                                        <p:tgtEl>
                                          <p:spTgt spid="28">
                                            <p:txEl>
                                              <p:pRg st="0" end="0"/>
                                            </p:txEl>
                                          </p:spTgt>
                                        </p:tgtEl>
                                      </p:cBhvr>
                                    </p:animEffect>
                                  </p:childTnLst>
                                </p:cTn>
                              </p:par>
                            </p:childTnLst>
                          </p:cTn>
                        </p:par>
                        <p:par>
                          <p:cTn id="28" fill="hold">
                            <p:stCondLst>
                              <p:cond delay="1500"/>
                            </p:stCondLst>
                            <p:childTnLst>
                              <p:par>
                                <p:cTn id="29" presetID="49" presetClass="entr" presetSubtype="0" decel="10000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 calcmode="lin" valueType="num">
                                      <p:cBhvr>
                                        <p:cTn id="33" dur="500" fill="hold"/>
                                        <p:tgtEl>
                                          <p:spTgt spid="40"/>
                                        </p:tgtEl>
                                        <p:attrNameLst>
                                          <p:attrName>style.rotation</p:attrName>
                                        </p:attrNameLst>
                                      </p:cBhvr>
                                      <p:tavLst>
                                        <p:tav tm="0">
                                          <p:val>
                                            <p:fltVal val="360"/>
                                          </p:val>
                                        </p:tav>
                                        <p:tav tm="100000">
                                          <p:val>
                                            <p:fltVal val="0"/>
                                          </p:val>
                                        </p:tav>
                                      </p:tavLst>
                                    </p:anim>
                                    <p:animEffect transition="in" filter="fade">
                                      <p:cBhvr>
                                        <p:cTn id="34" dur="500"/>
                                        <p:tgtEl>
                                          <p:spTgt spid="4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000"/>
                            </p:stCondLst>
                            <p:childTnLst>
                              <p:par>
                                <p:cTn id="39" presetID="49" presetClass="entr" presetSubtype="0" decel="10000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 calcmode="lin" valueType="num">
                                      <p:cBhvr>
                                        <p:cTn id="43" dur="500" fill="hold"/>
                                        <p:tgtEl>
                                          <p:spTgt spid="44"/>
                                        </p:tgtEl>
                                        <p:attrNameLst>
                                          <p:attrName>style.rotation</p:attrName>
                                        </p:attrNameLst>
                                      </p:cBhvr>
                                      <p:tavLst>
                                        <p:tav tm="0">
                                          <p:val>
                                            <p:fltVal val="360"/>
                                          </p:val>
                                        </p:tav>
                                        <p:tav tm="100000">
                                          <p:val>
                                            <p:fltVal val="0"/>
                                          </p:val>
                                        </p:tav>
                                      </p:tavLst>
                                    </p:anim>
                                    <p:animEffect transition="in" filter="fade">
                                      <p:cBhvr>
                                        <p:cTn id="44" dur="500"/>
                                        <p:tgtEl>
                                          <p:spTgt spid="44"/>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par>
                          <p:cTn id="48" fill="hold">
                            <p:stCondLst>
                              <p:cond delay="2500"/>
                            </p:stCondLst>
                            <p:childTnLst>
                              <p:par>
                                <p:cTn id="49" presetID="49" presetClass="entr" presetSubtype="0" decel="10000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 calcmode="lin" valueType="num">
                                      <p:cBhvr>
                                        <p:cTn id="53" dur="500" fill="hold"/>
                                        <p:tgtEl>
                                          <p:spTgt spid="23"/>
                                        </p:tgtEl>
                                        <p:attrNameLst>
                                          <p:attrName>style.rotation</p:attrName>
                                        </p:attrNameLst>
                                      </p:cBhvr>
                                      <p:tavLst>
                                        <p:tav tm="0">
                                          <p:val>
                                            <p:fltVal val="360"/>
                                          </p:val>
                                        </p:tav>
                                        <p:tav tm="100000">
                                          <p:val>
                                            <p:fltVal val="0"/>
                                          </p:val>
                                        </p:tav>
                                      </p:tavLst>
                                    </p:anim>
                                    <p:animEffect transition="in" filter="fade">
                                      <p:cBhvr>
                                        <p:cTn id="54" dur="500"/>
                                        <p:tgtEl>
                                          <p:spTgt spid="23"/>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childTnLst>
                          </p:cTn>
                        </p:par>
                        <p:par>
                          <p:cTn id="58" fill="hold">
                            <p:stCondLst>
                              <p:cond delay="3000"/>
                            </p:stCondLst>
                            <p:childTnLst>
                              <p:par>
                                <p:cTn id="59" presetID="49" presetClass="entr" presetSubtype="0" decel="10000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 calcmode="lin" valueType="num">
                                      <p:cBhvr>
                                        <p:cTn id="63" dur="500" fill="hold"/>
                                        <p:tgtEl>
                                          <p:spTgt spid="24"/>
                                        </p:tgtEl>
                                        <p:attrNameLst>
                                          <p:attrName>style.rotation</p:attrName>
                                        </p:attrNameLst>
                                      </p:cBhvr>
                                      <p:tavLst>
                                        <p:tav tm="0">
                                          <p:val>
                                            <p:fltVal val="360"/>
                                          </p:val>
                                        </p:tav>
                                        <p:tav tm="100000">
                                          <p:val>
                                            <p:fltVal val="0"/>
                                          </p:val>
                                        </p:tav>
                                      </p:tavLst>
                                    </p:anim>
                                    <p:animEffect transition="in" filter="fade">
                                      <p:cBhvr>
                                        <p:cTn id="64" dur="500"/>
                                        <p:tgtEl>
                                          <p:spTgt spid="24"/>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500"/>
                                        <p:tgtEl>
                                          <p:spTgt spid="32">
                                            <p:txEl>
                                              <p:pRg st="0" end="0"/>
                                            </p:txEl>
                                          </p:spTgt>
                                        </p:tgtEl>
                                      </p:cBhvr>
                                    </p:animEffect>
                                  </p:childTnLst>
                                </p:cTn>
                              </p:par>
                            </p:childTnLst>
                          </p:cTn>
                        </p:par>
                        <p:par>
                          <p:cTn id="68" fill="hold">
                            <p:stCondLst>
                              <p:cond delay="3500"/>
                            </p:stCondLst>
                            <p:childTnLst>
                              <p:par>
                                <p:cTn id="69" presetID="49" presetClass="entr" presetSubtype="0" decel="10000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3">
                                            <p:txEl>
                                              <p:pRg st="0" end="0"/>
                                            </p:txEl>
                                          </p:spTgt>
                                        </p:tgtEl>
                                        <p:attrNameLst>
                                          <p:attrName>style.visibility</p:attrName>
                                        </p:attrNameLst>
                                      </p:cBhvr>
                                      <p:to>
                                        <p:strVal val="visible"/>
                                      </p:to>
                                    </p:set>
                                    <p:animEffect transition="in" filter="fade">
                                      <p:cBhvr>
                                        <p:cTn id="77" dur="500"/>
                                        <p:tgtEl>
                                          <p:spTgt spid="33">
                                            <p:txEl>
                                              <p:pRg st="0" end="0"/>
                                            </p:txEl>
                                          </p:spTgt>
                                        </p:tgtEl>
                                      </p:cBhvr>
                                    </p:animEffect>
                                  </p:childTnLst>
                                </p:cTn>
                              </p:par>
                            </p:childTnLst>
                          </p:cTn>
                        </p:par>
                        <p:par>
                          <p:cTn id="78" fill="hold">
                            <p:stCondLst>
                              <p:cond delay="4000"/>
                            </p:stCondLst>
                            <p:childTnLst>
                              <p:par>
                                <p:cTn id="79" presetID="49" presetClass="entr" presetSubtype="0" decel="10000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 calcmode="lin" valueType="num">
                                      <p:cBhvr>
                                        <p:cTn id="83" dur="500" fill="hold"/>
                                        <p:tgtEl>
                                          <p:spTgt spid="26"/>
                                        </p:tgtEl>
                                        <p:attrNameLst>
                                          <p:attrName>style.rotation</p:attrName>
                                        </p:attrNameLst>
                                      </p:cBhvr>
                                      <p:tavLst>
                                        <p:tav tm="0">
                                          <p:val>
                                            <p:fltVal val="360"/>
                                          </p:val>
                                        </p:tav>
                                        <p:tav tm="100000">
                                          <p:val>
                                            <p:fltVal val="0"/>
                                          </p:val>
                                        </p:tav>
                                      </p:tavLst>
                                    </p:anim>
                                    <p:animEffect transition="in" filter="fade">
                                      <p:cBhvr>
                                        <p:cTn id="84" dur="500"/>
                                        <p:tgtEl>
                                          <p:spTgt spid="26"/>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fade">
                                      <p:cBhvr>
                                        <p:cTn id="8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36" grpId="0" animBg="1"/>
      <p:bldP spid="40" grpId="0" animBg="1"/>
      <p:bldP spid="44"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Icon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5C41D739-DC99-4D28-9D18-8B277F5EF4FE}"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2" name="テキスト プレースホルダー 11"/>
          <p:cNvSpPr>
            <a:spLocks noGrp="1"/>
          </p:cNvSpPr>
          <p:nvPr>
            <p:ph type="body" sz="quarter" idx="14" hasCustomPrompt="1"/>
          </p:nvPr>
        </p:nvSpPr>
        <p:spPr>
          <a:xfrm>
            <a:off x="4679116" y="3055268"/>
            <a:ext cx="4464090"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9116" y="3703340"/>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680901" y="6439644"/>
            <a:ext cx="4464090"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680901" y="7087716"/>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9"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0" name="テキスト プレースホルダー 11"/>
          <p:cNvSpPr>
            <a:spLocks noGrp="1"/>
          </p:cNvSpPr>
          <p:nvPr>
            <p:ph type="body" sz="quarter" idx="21" hasCustomPrompt="1"/>
          </p:nvPr>
        </p:nvSpPr>
        <p:spPr>
          <a:xfrm>
            <a:off x="12886160" y="3055267"/>
            <a:ext cx="4464090"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12886160" y="3703339"/>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12887945" y="6439643"/>
            <a:ext cx="4464090" cy="647650"/>
          </a:xfrm>
        </p:spPr>
        <p:txBody>
          <a:bodyPr anchor="ctr">
            <a:noAutofit/>
          </a:bodyPr>
          <a:lstStyle>
            <a:lvl1pP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12887945" y="7087715"/>
            <a:ext cx="4464090" cy="1728192"/>
          </a:xfrm>
        </p:spPr>
        <p:txBody>
          <a:bodyPr anchor="t">
            <a:noAutofit/>
          </a:bodyPr>
          <a:lstStyle>
            <a:lvl1pP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 name="円/楕円 3"/>
          <p:cNvSpPr/>
          <p:nvPr userDrawn="1"/>
        </p:nvSpPr>
        <p:spPr>
          <a:xfrm>
            <a:off x="1438475" y="2623220"/>
            <a:ext cx="2808556"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5" name="図プレースホルダー 5"/>
          <p:cNvSpPr>
            <a:spLocks noGrp="1"/>
          </p:cNvSpPr>
          <p:nvPr>
            <p:ph type="pic" sz="quarter" idx="38" hasCustomPrompt="1"/>
          </p:nvPr>
        </p:nvSpPr>
        <p:spPr>
          <a:xfrm>
            <a:off x="2338653" y="3523320"/>
            <a:ext cx="1008199" cy="1008112"/>
          </a:xfrm>
        </p:spPr>
        <p:txBody>
          <a:bodyPr>
            <a:normAutofit/>
          </a:bodyPr>
          <a:lstStyle>
            <a:lvl1pPr>
              <a:defRPr sz="1100">
                <a:latin typeface="UTM Avo" panose="02040603050506020204" pitchFamily="18" charset="0"/>
              </a:defRPr>
            </a:lvl1pPr>
          </a:lstStyle>
          <a:p>
            <a:r>
              <a:rPr lang="en-US" dirty="0"/>
              <a:t>ICON</a:t>
            </a:r>
          </a:p>
        </p:txBody>
      </p:sp>
      <p:sp>
        <p:nvSpPr>
          <p:cNvPr id="26" name="円/楕円 25"/>
          <p:cNvSpPr/>
          <p:nvPr userDrawn="1"/>
        </p:nvSpPr>
        <p:spPr>
          <a:xfrm>
            <a:off x="1438475" y="6223620"/>
            <a:ext cx="2808556"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7" name="図プレースホルダー 5"/>
          <p:cNvSpPr>
            <a:spLocks noGrp="1"/>
          </p:cNvSpPr>
          <p:nvPr>
            <p:ph type="pic" sz="quarter" idx="39" hasCustomPrompt="1"/>
          </p:nvPr>
        </p:nvSpPr>
        <p:spPr>
          <a:xfrm>
            <a:off x="2338653" y="7123720"/>
            <a:ext cx="1008199" cy="1008112"/>
          </a:xfrm>
        </p:spPr>
        <p:txBody>
          <a:bodyPr>
            <a:normAutofit/>
          </a:bodyPr>
          <a:lstStyle>
            <a:lvl1pPr>
              <a:defRPr sz="1100">
                <a:latin typeface="UTM Avo" panose="02040603050506020204" pitchFamily="18" charset="0"/>
              </a:defRPr>
            </a:lvl1pPr>
          </a:lstStyle>
          <a:p>
            <a:r>
              <a:rPr lang="en-US" dirty="0"/>
              <a:t>ICON</a:t>
            </a:r>
          </a:p>
        </p:txBody>
      </p:sp>
      <p:sp>
        <p:nvSpPr>
          <p:cNvPr id="28" name="円/楕円 27"/>
          <p:cNvSpPr/>
          <p:nvPr userDrawn="1"/>
        </p:nvSpPr>
        <p:spPr>
          <a:xfrm>
            <a:off x="9648099" y="2623220"/>
            <a:ext cx="2808556"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9" name="図プレースホルダー 5"/>
          <p:cNvSpPr>
            <a:spLocks noGrp="1"/>
          </p:cNvSpPr>
          <p:nvPr>
            <p:ph type="pic" sz="quarter" idx="40" hasCustomPrompt="1"/>
          </p:nvPr>
        </p:nvSpPr>
        <p:spPr>
          <a:xfrm>
            <a:off x="10548278" y="3523320"/>
            <a:ext cx="1008199" cy="1008112"/>
          </a:xfrm>
        </p:spPr>
        <p:txBody>
          <a:bodyPr>
            <a:normAutofit/>
          </a:bodyPr>
          <a:lstStyle>
            <a:lvl1pPr>
              <a:defRPr sz="1100">
                <a:latin typeface="UTM Avo" panose="02040603050506020204" pitchFamily="18" charset="0"/>
              </a:defRPr>
            </a:lvl1pPr>
          </a:lstStyle>
          <a:p>
            <a:r>
              <a:rPr lang="en-US" dirty="0"/>
              <a:t>ICON</a:t>
            </a:r>
          </a:p>
        </p:txBody>
      </p:sp>
      <p:sp>
        <p:nvSpPr>
          <p:cNvPr id="30" name="円/楕円 29"/>
          <p:cNvSpPr/>
          <p:nvPr userDrawn="1"/>
        </p:nvSpPr>
        <p:spPr>
          <a:xfrm>
            <a:off x="9648099" y="6201369"/>
            <a:ext cx="2808556"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31" name="図プレースホルダー 5"/>
          <p:cNvSpPr>
            <a:spLocks noGrp="1"/>
          </p:cNvSpPr>
          <p:nvPr>
            <p:ph type="pic" sz="quarter" idx="41" hasCustomPrompt="1"/>
          </p:nvPr>
        </p:nvSpPr>
        <p:spPr>
          <a:xfrm>
            <a:off x="10548278" y="7101469"/>
            <a:ext cx="1008199" cy="1008112"/>
          </a:xfrm>
        </p:spPr>
        <p:txBody>
          <a:bodyPr>
            <a:normAutofit/>
          </a:bodyPr>
          <a:lstStyle>
            <a:lvl1pPr>
              <a:defRPr sz="1100">
                <a:latin typeface="UTM Avo" panose="02040603050506020204" pitchFamily="18" charset="0"/>
              </a:defRPr>
            </a:lvl1pPr>
          </a:lstStyle>
          <a:p>
            <a:r>
              <a:rPr lang="en-US" dirty="0"/>
              <a:t>ICON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par>
                          <p:cTn id="21" fill="hold">
                            <p:stCondLst>
                              <p:cond delay="1000"/>
                            </p:stCondLst>
                            <p:childTnLst>
                              <p:par>
                                <p:cTn id="22" presetID="2" presetClass="entr" presetSubtype="2"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1750"/>
                            </p:stCondLst>
                            <p:childTnLst>
                              <p:par>
                                <p:cTn id="31" presetID="49" presetClass="entr" presetSubtype="0" decel="10000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 calcmode="lin" valueType="num">
                                      <p:cBhvr>
                                        <p:cTn id="35" dur="500" fill="hold"/>
                                        <p:tgtEl>
                                          <p:spTgt spid="26"/>
                                        </p:tgtEl>
                                        <p:attrNameLst>
                                          <p:attrName>style.rotation</p:attrName>
                                        </p:attrNameLst>
                                      </p:cBhvr>
                                      <p:tavLst>
                                        <p:tav tm="0">
                                          <p:val>
                                            <p:fltVal val="360"/>
                                          </p:val>
                                        </p:tav>
                                        <p:tav tm="100000">
                                          <p:val>
                                            <p:fltVal val="0"/>
                                          </p:val>
                                        </p:tav>
                                      </p:tavLst>
                                    </p:anim>
                                    <p:animEffect transition="in" filter="fade">
                                      <p:cBhvr>
                                        <p:cTn id="36" dur="500"/>
                                        <p:tgtEl>
                                          <p:spTgt spid="26"/>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 calcmode="lin" valueType="num">
                                      <p:cBhvr>
                                        <p:cTn id="41" dur="500" fill="hold"/>
                                        <p:tgtEl>
                                          <p:spTgt spid="27"/>
                                        </p:tgtEl>
                                        <p:attrNameLst>
                                          <p:attrName>style.rotation</p:attrName>
                                        </p:attrNameLst>
                                      </p:cBhvr>
                                      <p:tavLst>
                                        <p:tav tm="0">
                                          <p:val>
                                            <p:fltVal val="360"/>
                                          </p:val>
                                        </p:tav>
                                        <p:tav tm="100000">
                                          <p:val>
                                            <p:fltVal val="0"/>
                                          </p:val>
                                        </p:tav>
                                      </p:tavLst>
                                    </p:anim>
                                    <p:animEffect transition="in" filter="fade">
                                      <p:cBhvr>
                                        <p:cTn id="42" dur="500"/>
                                        <p:tgtEl>
                                          <p:spTgt spid="27"/>
                                        </p:tgtEl>
                                      </p:cBhvr>
                                    </p:animEffect>
                                  </p:childTnLst>
                                </p:cTn>
                              </p:par>
                            </p:childTnLst>
                          </p:cTn>
                        </p:par>
                        <p:par>
                          <p:cTn id="43" fill="hold">
                            <p:stCondLst>
                              <p:cond delay="2250"/>
                            </p:stCondLst>
                            <p:childTnLst>
                              <p:par>
                                <p:cTn id="44" presetID="2" presetClass="entr" presetSubtype="2" decel="100000" fill="hold" grpId="0" nodeType="afterEffect">
                                  <p:stCondLst>
                                    <p:cond delay="25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additive="base">
                                        <p:cTn id="4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4">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500"/>
                                  </p:stCondLst>
                                  <p:childTnLst>
                                    <p:set>
                                      <p:cBhvr>
                                        <p:cTn id="49" dur="1" fill="hold">
                                          <p:stCondLst>
                                            <p:cond delay="0"/>
                                          </p:stCondLst>
                                        </p:cTn>
                                        <p:tgtEl>
                                          <p:spTgt spid="15">
                                            <p:txEl>
                                              <p:pRg st="0" end="0"/>
                                            </p:txEl>
                                          </p:spTgt>
                                        </p:tgtEl>
                                        <p:attrNameLst>
                                          <p:attrName>style.visibility</p:attrName>
                                        </p:attrNameLst>
                                      </p:cBhvr>
                                      <p:to>
                                        <p:strVal val="visible"/>
                                      </p:to>
                                    </p:set>
                                    <p:anim calcmode="lin" valueType="num">
                                      <p:cBhvr additive="base">
                                        <p:cTn id="50"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000"/>
                            </p:stCondLst>
                            <p:childTnLst>
                              <p:par>
                                <p:cTn id="53" presetID="49" presetClass="entr" presetSubtype="0" decel="10000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 calcmode="lin" valueType="num">
                                      <p:cBhvr>
                                        <p:cTn id="63" dur="500" fill="hold"/>
                                        <p:tgtEl>
                                          <p:spTgt spid="29"/>
                                        </p:tgtEl>
                                        <p:attrNameLst>
                                          <p:attrName>style.rotation</p:attrName>
                                        </p:attrNameLst>
                                      </p:cBhvr>
                                      <p:tavLst>
                                        <p:tav tm="0">
                                          <p:val>
                                            <p:fltVal val="360"/>
                                          </p:val>
                                        </p:tav>
                                        <p:tav tm="100000">
                                          <p:val>
                                            <p:fltVal val="0"/>
                                          </p:val>
                                        </p:tav>
                                      </p:tavLst>
                                    </p:anim>
                                    <p:animEffect transition="in" filter="fade">
                                      <p:cBhvr>
                                        <p:cTn id="64" dur="500"/>
                                        <p:tgtEl>
                                          <p:spTgt spid="29"/>
                                        </p:tgtEl>
                                      </p:cBhvr>
                                    </p:animEffect>
                                  </p:childTnLst>
                                </p:cTn>
                              </p:par>
                            </p:childTnLst>
                          </p:cTn>
                        </p:par>
                        <p:par>
                          <p:cTn id="65" fill="hold">
                            <p:stCondLst>
                              <p:cond delay="3500"/>
                            </p:stCondLst>
                            <p:childTnLst>
                              <p:par>
                                <p:cTn id="66" presetID="2" presetClass="entr" presetSubtype="2" decel="100000" fill="hold" grpId="0" nodeType="afterEffect">
                                  <p:stCondLst>
                                    <p:cond delay="250"/>
                                  </p:stCondLst>
                                  <p:childTnLst>
                                    <p:set>
                                      <p:cBhvr>
                                        <p:cTn id="67" dur="1" fill="hold">
                                          <p:stCondLst>
                                            <p:cond delay="0"/>
                                          </p:stCondLst>
                                        </p:cTn>
                                        <p:tgtEl>
                                          <p:spTgt spid="20">
                                            <p:txEl>
                                              <p:pRg st="0" end="0"/>
                                            </p:txEl>
                                          </p:spTgt>
                                        </p:tgtEl>
                                        <p:attrNameLst>
                                          <p:attrName>style.visibility</p:attrName>
                                        </p:attrNameLst>
                                      </p:cBhvr>
                                      <p:to>
                                        <p:strVal val="visible"/>
                                      </p:to>
                                    </p:set>
                                    <p:anim calcmode="lin" valueType="num">
                                      <p:cBhvr additive="base">
                                        <p:cTn id="6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20">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500"/>
                                  </p:stCondLst>
                                  <p:childTnLst>
                                    <p:set>
                                      <p:cBhvr>
                                        <p:cTn id="71" dur="1" fill="hold">
                                          <p:stCondLst>
                                            <p:cond delay="0"/>
                                          </p:stCondLst>
                                        </p:cTn>
                                        <p:tgtEl>
                                          <p:spTgt spid="21">
                                            <p:txEl>
                                              <p:pRg st="0" end="0"/>
                                            </p:txEl>
                                          </p:spTgt>
                                        </p:tgtEl>
                                        <p:attrNameLst>
                                          <p:attrName>style.visibility</p:attrName>
                                        </p:attrNameLst>
                                      </p:cBhvr>
                                      <p:to>
                                        <p:strVal val="visible"/>
                                      </p:to>
                                    </p:set>
                                    <p:anim calcmode="lin" valueType="num">
                                      <p:cBhvr additive="base">
                                        <p:cTn id="72"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4250"/>
                            </p:stCondLst>
                            <p:childTnLst>
                              <p:par>
                                <p:cTn id="75" presetID="49" presetClass="entr" presetSubtype="0" decel="10000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 calcmode="lin" valueType="num">
                                      <p:cBhvr>
                                        <p:cTn id="79" dur="500" fill="hold"/>
                                        <p:tgtEl>
                                          <p:spTgt spid="30"/>
                                        </p:tgtEl>
                                        <p:attrNameLst>
                                          <p:attrName>style.rotation</p:attrName>
                                        </p:attrNameLst>
                                      </p:cBhvr>
                                      <p:tavLst>
                                        <p:tav tm="0">
                                          <p:val>
                                            <p:fltVal val="360"/>
                                          </p:val>
                                        </p:tav>
                                        <p:tav tm="100000">
                                          <p:val>
                                            <p:fltVal val="0"/>
                                          </p:val>
                                        </p:tav>
                                      </p:tavLst>
                                    </p:anim>
                                    <p:animEffect transition="in" filter="fade">
                                      <p:cBhvr>
                                        <p:cTn id="80" dur="500"/>
                                        <p:tgtEl>
                                          <p:spTgt spid="30"/>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500" fill="hold"/>
                                        <p:tgtEl>
                                          <p:spTgt spid="31"/>
                                        </p:tgtEl>
                                        <p:attrNameLst>
                                          <p:attrName>ppt_w</p:attrName>
                                        </p:attrNameLst>
                                      </p:cBhvr>
                                      <p:tavLst>
                                        <p:tav tm="0">
                                          <p:val>
                                            <p:fltVal val="0"/>
                                          </p:val>
                                        </p:tav>
                                        <p:tav tm="100000">
                                          <p:val>
                                            <p:strVal val="#ppt_w"/>
                                          </p:val>
                                        </p:tav>
                                      </p:tavLst>
                                    </p:anim>
                                    <p:anim calcmode="lin" valueType="num">
                                      <p:cBhvr>
                                        <p:cTn id="84" dur="500" fill="hold"/>
                                        <p:tgtEl>
                                          <p:spTgt spid="31"/>
                                        </p:tgtEl>
                                        <p:attrNameLst>
                                          <p:attrName>ppt_h</p:attrName>
                                        </p:attrNameLst>
                                      </p:cBhvr>
                                      <p:tavLst>
                                        <p:tav tm="0">
                                          <p:val>
                                            <p:fltVal val="0"/>
                                          </p:val>
                                        </p:tav>
                                        <p:tav tm="100000">
                                          <p:val>
                                            <p:strVal val="#ppt_h"/>
                                          </p:val>
                                        </p:tav>
                                      </p:tavLst>
                                    </p:anim>
                                    <p:anim calcmode="lin" valueType="num">
                                      <p:cBhvr>
                                        <p:cTn id="85" dur="500" fill="hold"/>
                                        <p:tgtEl>
                                          <p:spTgt spid="31"/>
                                        </p:tgtEl>
                                        <p:attrNameLst>
                                          <p:attrName>style.rotation</p:attrName>
                                        </p:attrNameLst>
                                      </p:cBhvr>
                                      <p:tavLst>
                                        <p:tav tm="0">
                                          <p:val>
                                            <p:fltVal val="360"/>
                                          </p:val>
                                        </p:tav>
                                        <p:tav tm="100000">
                                          <p:val>
                                            <p:fltVal val="0"/>
                                          </p:val>
                                        </p:tav>
                                      </p:tavLst>
                                    </p:anim>
                                    <p:animEffect transition="in" filter="fade">
                                      <p:cBhvr>
                                        <p:cTn id="86" dur="500"/>
                                        <p:tgtEl>
                                          <p:spTgt spid="31"/>
                                        </p:tgtEl>
                                      </p:cBhvr>
                                    </p:animEffect>
                                  </p:childTnLst>
                                </p:cTn>
                              </p:par>
                            </p:childTnLst>
                          </p:cTn>
                        </p:par>
                        <p:par>
                          <p:cTn id="87" fill="hold">
                            <p:stCondLst>
                              <p:cond delay="4750"/>
                            </p:stCondLst>
                            <p:childTnLst>
                              <p:par>
                                <p:cTn id="88" presetID="2" presetClass="entr" presetSubtype="2" decel="100000" fill="hold" grpId="0" nodeType="afterEffect">
                                  <p:stCondLst>
                                    <p:cond delay="250"/>
                                  </p:stCondLst>
                                  <p:childTnLst>
                                    <p:set>
                                      <p:cBhvr>
                                        <p:cTn id="89" dur="1" fill="hold">
                                          <p:stCondLst>
                                            <p:cond delay="0"/>
                                          </p:stCondLst>
                                        </p:cTn>
                                        <p:tgtEl>
                                          <p:spTgt spid="22">
                                            <p:txEl>
                                              <p:pRg st="0" end="0"/>
                                            </p:txEl>
                                          </p:spTgt>
                                        </p:tgtEl>
                                        <p:attrNameLst>
                                          <p:attrName>style.visibility</p:attrName>
                                        </p:attrNameLst>
                                      </p:cBhvr>
                                      <p:to>
                                        <p:strVal val="visible"/>
                                      </p:to>
                                    </p:set>
                                    <p:anim calcmode="lin" valueType="num">
                                      <p:cBhvr additive="base">
                                        <p:cTn id="90"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22">
                                            <p:txEl>
                                              <p:pRg st="0" end="0"/>
                                            </p:txEl>
                                          </p:spTgt>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5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additive="base">
                                        <p:cTn id="94"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bldP spid="25" grpId="0"/>
      <p:bldP spid="26" grpId="0" animBg="1"/>
      <p:bldP spid="27" grpId="0"/>
      <p:bldP spid="28" grpId="0" animBg="1"/>
      <p:bldP spid="29" grpId="0"/>
      <p:bldP spid="30" grpId="0" animBg="1"/>
      <p:bldP spid="31"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Icon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00890399-8722-42B5-9897-7075606F85F8}"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2" name="テキスト プレースホルダー 11"/>
          <p:cNvSpPr>
            <a:spLocks noGrp="1"/>
          </p:cNvSpPr>
          <p:nvPr>
            <p:ph type="body" sz="quarter" idx="14" hasCustomPrompt="1"/>
          </p:nvPr>
        </p:nvSpPr>
        <p:spPr>
          <a:xfrm>
            <a:off x="934375" y="6439644"/>
            <a:ext cx="3960784"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375" y="7087716"/>
            <a:ext cx="3960784" cy="2088232"/>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9"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0" name="円/楕円 19"/>
          <p:cNvSpPr/>
          <p:nvPr userDrawn="1"/>
        </p:nvSpPr>
        <p:spPr>
          <a:xfrm>
            <a:off x="1582503" y="3055268"/>
            <a:ext cx="2808556"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1" name="図プレースホルダー 5"/>
          <p:cNvSpPr>
            <a:spLocks noGrp="1"/>
          </p:cNvSpPr>
          <p:nvPr>
            <p:ph type="pic" sz="quarter" idx="38" hasCustomPrompt="1"/>
          </p:nvPr>
        </p:nvSpPr>
        <p:spPr>
          <a:xfrm>
            <a:off x="2482682" y="3955368"/>
            <a:ext cx="1008199" cy="1008112"/>
          </a:xfrm>
        </p:spPr>
        <p:txBody>
          <a:bodyPr>
            <a:normAutofit/>
          </a:bodyPr>
          <a:lstStyle>
            <a:lvl1pPr>
              <a:defRPr sz="1100">
                <a:latin typeface="UTM Avo" panose="02040603050506020204" pitchFamily="18" charset="0"/>
              </a:defRPr>
            </a:lvl1pPr>
          </a:lstStyle>
          <a:p>
            <a:r>
              <a:rPr lang="en-US" dirty="0"/>
              <a:t>ICON</a:t>
            </a:r>
          </a:p>
        </p:txBody>
      </p:sp>
      <p:cxnSp>
        <p:nvCxnSpPr>
          <p:cNvPr id="6" name="直線コネクタ 5"/>
          <p:cNvCxnSpPr/>
          <p:nvPr userDrawn="1"/>
        </p:nvCxnSpPr>
        <p:spPr>
          <a:xfrm>
            <a:off x="1294447" y="6223620"/>
            <a:ext cx="3312655"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4" name="テキスト プレースホルダー 11"/>
          <p:cNvSpPr>
            <a:spLocks noGrp="1"/>
          </p:cNvSpPr>
          <p:nvPr>
            <p:ph type="body" sz="quarter" idx="39" hasCustomPrompt="1"/>
          </p:nvPr>
        </p:nvSpPr>
        <p:spPr>
          <a:xfrm>
            <a:off x="5039187" y="6439644"/>
            <a:ext cx="3960784"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40" hasCustomPrompt="1"/>
          </p:nvPr>
        </p:nvSpPr>
        <p:spPr>
          <a:xfrm>
            <a:off x="5039187" y="7087716"/>
            <a:ext cx="3960784" cy="2088232"/>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36" name="円/楕円 35"/>
          <p:cNvSpPr/>
          <p:nvPr userDrawn="1"/>
        </p:nvSpPr>
        <p:spPr>
          <a:xfrm>
            <a:off x="5687315" y="3055268"/>
            <a:ext cx="2808556"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37" name="図プレースホルダー 5"/>
          <p:cNvSpPr>
            <a:spLocks noGrp="1"/>
          </p:cNvSpPr>
          <p:nvPr>
            <p:ph type="pic" sz="quarter" idx="41" hasCustomPrompt="1"/>
          </p:nvPr>
        </p:nvSpPr>
        <p:spPr>
          <a:xfrm>
            <a:off x="6587494" y="3955368"/>
            <a:ext cx="1008199" cy="1008112"/>
          </a:xfrm>
        </p:spPr>
        <p:txBody>
          <a:bodyPr>
            <a:normAutofit/>
          </a:bodyPr>
          <a:lstStyle>
            <a:lvl1pPr>
              <a:defRPr sz="1100">
                <a:latin typeface="UTM Avo" panose="02040603050506020204" pitchFamily="18" charset="0"/>
              </a:defRPr>
            </a:lvl1pPr>
          </a:lstStyle>
          <a:p>
            <a:r>
              <a:rPr lang="en-US" dirty="0"/>
              <a:t>ICON</a:t>
            </a:r>
          </a:p>
        </p:txBody>
      </p:sp>
      <p:cxnSp>
        <p:nvCxnSpPr>
          <p:cNvPr id="38" name="直線コネクタ 37"/>
          <p:cNvCxnSpPr/>
          <p:nvPr userDrawn="1"/>
        </p:nvCxnSpPr>
        <p:spPr>
          <a:xfrm>
            <a:off x="5399259" y="6223620"/>
            <a:ext cx="3312655"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9" name="テキスト プレースホルダー 11"/>
          <p:cNvSpPr>
            <a:spLocks noGrp="1"/>
          </p:cNvSpPr>
          <p:nvPr>
            <p:ph type="body" sz="quarter" idx="42" hasCustomPrompt="1"/>
          </p:nvPr>
        </p:nvSpPr>
        <p:spPr>
          <a:xfrm>
            <a:off x="9143999" y="6439644"/>
            <a:ext cx="3960784"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3" hasCustomPrompt="1"/>
          </p:nvPr>
        </p:nvSpPr>
        <p:spPr>
          <a:xfrm>
            <a:off x="9143999" y="7087716"/>
            <a:ext cx="3960784" cy="2088232"/>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1" name="円/楕円 40"/>
          <p:cNvSpPr/>
          <p:nvPr userDrawn="1"/>
        </p:nvSpPr>
        <p:spPr>
          <a:xfrm>
            <a:off x="9792128" y="3055268"/>
            <a:ext cx="2808556"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2" name="図プレースホルダー 5"/>
          <p:cNvSpPr>
            <a:spLocks noGrp="1"/>
          </p:cNvSpPr>
          <p:nvPr>
            <p:ph type="pic" sz="quarter" idx="44" hasCustomPrompt="1"/>
          </p:nvPr>
        </p:nvSpPr>
        <p:spPr>
          <a:xfrm>
            <a:off x="10692306" y="3955368"/>
            <a:ext cx="1008199" cy="1008112"/>
          </a:xfrm>
        </p:spPr>
        <p:txBody>
          <a:bodyPr>
            <a:normAutofit/>
          </a:bodyPr>
          <a:lstStyle>
            <a:lvl1pPr>
              <a:defRPr sz="1100">
                <a:latin typeface="UTM Avo" panose="02040603050506020204" pitchFamily="18" charset="0"/>
              </a:defRPr>
            </a:lvl1pPr>
          </a:lstStyle>
          <a:p>
            <a:r>
              <a:rPr lang="en-US" dirty="0"/>
              <a:t>ICON</a:t>
            </a:r>
          </a:p>
        </p:txBody>
      </p:sp>
      <p:cxnSp>
        <p:nvCxnSpPr>
          <p:cNvPr id="43" name="直線コネクタ 42"/>
          <p:cNvCxnSpPr/>
          <p:nvPr userDrawn="1"/>
        </p:nvCxnSpPr>
        <p:spPr>
          <a:xfrm>
            <a:off x="9504071" y="6223620"/>
            <a:ext cx="3312655"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5" hasCustomPrompt="1"/>
          </p:nvPr>
        </p:nvSpPr>
        <p:spPr>
          <a:xfrm>
            <a:off x="13248812" y="6439644"/>
            <a:ext cx="3960784" cy="647650"/>
          </a:xfrm>
        </p:spPr>
        <p:txBody>
          <a:bodyPr anchor="ctr">
            <a:noAutofit/>
          </a:bodyPr>
          <a:lstStyle>
            <a:lvl1pPr algn="ctr">
              <a:defRPr sz="4400">
                <a:solidFill>
                  <a:schemeClr val="accent1"/>
                </a:solidFill>
                <a:latin typeface="UTM Avo" panose="02040603050506020204" pitchFamily="18"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6" hasCustomPrompt="1"/>
          </p:nvPr>
        </p:nvSpPr>
        <p:spPr>
          <a:xfrm>
            <a:off x="13248812" y="7087716"/>
            <a:ext cx="3960784" cy="2088232"/>
          </a:xfrm>
        </p:spPr>
        <p:txBody>
          <a:bodyPr anchor="t">
            <a:noAutofit/>
          </a:bodyPr>
          <a:lstStyle>
            <a:lvl1pPr algn="ctr">
              <a:defRPr sz="2400">
                <a:solidFill>
                  <a:schemeClr val="bg1"/>
                </a:solidFill>
                <a:latin typeface="UTM Avo" panose="02040603050506020204" pitchFamily="18" charset="0"/>
              </a:defRPr>
            </a:lvl1pPr>
          </a:lstStyle>
          <a:p>
            <a:pPr lvl="0"/>
            <a:r>
              <a:rPr lang="en-US" altLang="ja-JP" dirty="0"/>
              <a:t>Text Here</a:t>
            </a:r>
            <a:endParaRPr lang="en-US" dirty="0"/>
          </a:p>
        </p:txBody>
      </p:sp>
      <p:sp>
        <p:nvSpPr>
          <p:cNvPr id="46" name="円/楕円 45"/>
          <p:cNvSpPr/>
          <p:nvPr userDrawn="1"/>
        </p:nvSpPr>
        <p:spPr>
          <a:xfrm>
            <a:off x="13896940" y="3055268"/>
            <a:ext cx="2808556"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7" name="図プレースホルダー 5"/>
          <p:cNvSpPr>
            <a:spLocks noGrp="1"/>
          </p:cNvSpPr>
          <p:nvPr>
            <p:ph type="pic" sz="quarter" idx="47" hasCustomPrompt="1"/>
          </p:nvPr>
        </p:nvSpPr>
        <p:spPr>
          <a:xfrm>
            <a:off x="14797118" y="3955368"/>
            <a:ext cx="1008199" cy="1008112"/>
          </a:xfrm>
        </p:spPr>
        <p:txBody>
          <a:bodyPr>
            <a:normAutofit/>
          </a:bodyPr>
          <a:lstStyle>
            <a:lvl1pPr>
              <a:defRPr sz="1100">
                <a:latin typeface="UTM Avo" panose="02040603050506020204" pitchFamily="18" charset="0"/>
              </a:defRPr>
            </a:lvl1pPr>
          </a:lstStyle>
          <a:p>
            <a:r>
              <a:rPr lang="en-US" dirty="0"/>
              <a:t>ICON</a:t>
            </a:r>
          </a:p>
        </p:txBody>
      </p:sp>
      <p:cxnSp>
        <p:nvCxnSpPr>
          <p:cNvPr id="48" name="直線コネクタ 47"/>
          <p:cNvCxnSpPr/>
          <p:nvPr userDrawn="1"/>
        </p:nvCxnSpPr>
        <p:spPr>
          <a:xfrm>
            <a:off x="13608883" y="6223620"/>
            <a:ext cx="3312655"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360"/>
                                          </p:val>
                                        </p:tav>
                                        <p:tav tm="100000">
                                          <p:val>
                                            <p:fltVal val="0"/>
                                          </p:val>
                                        </p:tav>
                                      </p:tavLst>
                                    </p:anim>
                                    <p:animEffect transition="in" filter="fade">
                                      <p:cBhvr>
                                        <p:cTn id="14" dur="500"/>
                                        <p:tgtEl>
                                          <p:spTgt spid="20"/>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 calcmode="lin" valueType="num">
                                      <p:cBhvr>
                                        <p:cTn id="19" dur="500" fill="hold"/>
                                        <p:tgtEl>
                                          <p:spTgt spid="21"/>
                                        </p:tgtEl>
                                        <p:attrNameLst>
                                          <p:attrName>style.rotation</p:attrName>
                                        </p:attrNameLst>
                                      </p:cBhvr>
                                      <p:tavLst>
                                        <p:tav tm="0">
                                          <p:val>
                                            <p:fltVal val="360"/>
                                          </p:val>
                                        </p:tav>
                                        <p:tav tm="100000">
                                          <p:val>
                                            <p:fltVal val="0"/>
                                          </p:val>
                                        </p:tav>
                                      </p:tavLst>
                                    </p:anim>
                                    <p:animEffect transition="in" filter="fade">
                                      <p:cBhvr>
                                        <p:cTn id="20" dur="500"/>
                                        <p:tgtEl>
                                          <p:spTgt spid="2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2" presetClass="entr" presetSubtype="4" decel="100000" fill="hold" grpId="0" nodeType="after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49" presetClass="entr" presetSubtype="0" decel="10000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 calcmode="lin" valueType="num">
                                      <p:cBhvr>
                                        <p:cTn id="39" dur="500" fill="hold"/>
                                        <p:tgtEl>
                                          <p:spTgt spid="36"/>
                                        </p:tgtEl>
                                        <p:attrNameLst>
                                          <p:attrName>style.rotation</p:attrName>
                                        </p:attrNameLst>
                                      </p:cBhvr>
                                      <p:tavLst>
                                        <p:tav tm="0">
                                          <p:val>
                                            <p:fltVal val="360"/>
                                          </p:val>
                                        </p:tav>
                                        <p:tav tm="100000">
                                          <p:val>
                                            <p:fltVal val="0"/>
                                          </p:val>
                                        </p:tav>
                                      </p:tavLst>
                                    </p:anim>
                                    <p:animEffect transition="in" filter="fade">
                                      <p:cBhvr>
                                        <p:cTn id="40" dur="500"/>
                                        <p:tgtEl>
                                          <p:spTgt spid="36"/>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 calcmode="lin" valueType="num">
                                      <p:cBhvr>
                                        <p:cTn id="45" dur="500" fill="hold"/>
                                        <p:tgtEl>
                                          <p:spTgt spid="37"/>
                                        </p:tgtEl>
                                        <p:attrNameLst>
                                          <p:attrName>style.rotation</p:attrName>
                                        </p:attrNameLst>
                                      </p:cBhvr>
                                      <p:tavLst>
                                        <p:tav tm="0">
                                          <p:val>
                                            <p:fltVal val="360"/>
                                          </p:val>
                                        </p:tav>
                                        <p:tav tm="100000">
                                          <p:val>
                                            <p:fltVal val="0"/>
                                          </p:val>
                                        </p:tav>
                                      </p:tavLst>
                                    </p:anim>
                                    <p:animEffect transition="in" filter="fade">
                                      <p:cBhvr>
                                        <p:cTn id="46" dur="500"/>
                                        <p:tgtEl>
                                          <p:spTgt spid="37"/>
                                        </p:tgtEl>
                                      </p:cBhvr>
                                    </p:animEffect>
                                  </p:childTnLst>
                                </p:cTn>
                              </p:par>
                            </p:childTnLst>
                          </p:cTn>
                        </p:par>
                        <p:par>
                          <p:cTn id="47" fill="hold">
                            <p:stCondLst>
                              <p:cond delay="2500"/>
                            </p:stCondLst>
                            <p:childTnLst>
                              <p:par>
                                <p:cTn id="48" presetID="22" presetClass="entr" presetSubtype="8"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par>
                          <p:cTn id="51" fill="hold">
                            <p:stCondLst>
                              <p:cond delay="3000"/>
                            </p:stCondLst>
                            <p:childTnLst>
                              <p:par>
                                <p:cTn id="52" presetID="2" presetClass="entr" presetSubtype="4" decel="100000"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 calcmode="lin" valueType="num">
                                      <p:cBhvr additive="base">
                                        <p:cTn id="5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5">
                                            <p:txEl>
                                              <p:pRg st="0" end="0"/>
                                            </p:txEl>
                                          </p:spTgt>
                                        </p:tgtEl>
                                        <p:attrNameLst>
                                          <p:attrName>style.visibility</p:attrName>
                                        </p:attrNameLst>
                                      </p:cBhvr>
                                      <p:to>
                                        <p:strVal val="visible"/>
                                      </p:to>
                                    </p:set>
                                    <p:anim calcmode="lin" valueType="num">
                                      <p:cBhvr additive="base">
                                        <p:cTn id="5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3500"/>
                            </p:stCondLst>
                            <p:childTnLst>
                              <p:par>
                                <p:cTn id="61" presetID="49" presetClass="entr" presetSubtype="0" decel="100000"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 calcmode="lin" valueType="num">
                                      <p:cBhvr>
                                        <p:cTn id="65" dur="500" fill="hold"/>
                                        <p:tgtEl>
                                          <p:spTgt spid="41"/>
                                        </p:tgtEl>
                                        <p:attrNameLst>
                                          <p:attrName>style.rotation</p:attrName>
                                        </p:attrNameLst>
                                      </p:cBhvr>
                                      <p:tavLst>
                                        <p:tav tm="0">
                                          <p:val>
                                            <p:fltVal val="360"/>
                                          </p:val>
                                        </p:tav>
                                        <p:tav tm="100000">
                                          <p:val>
                                            <p:fltVal val="0"/>
                                          </p:val>
                                        </p:tav>
                                      </p:tavLst>
                                    </p:anim>
                                    <p:animEffect transition="in" filter="fade">
                                      <p:cBhvr>
                                        <p:cTn id="66" dur="500"/>
                                        <p:tgtEl>
                                          <p:spTgt spid="41"/>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500" fill="hold"/>
                                        <p:tgtEl>
                                          <p:spTgt spid="42"/>
                                        </p:tgtEl>
                                        <p:attrNameLst>
                                          <p:attrName>ppt_w</p:attrName>
                                        </p:attrNameLst>
                                      </p:cBhvr>
                                      <p:tavLst>
                                        <p:tav tm="0">
                                          <p:val>
                                            <p:fltVal val="0"/>
                                          </p:val>
                                        </p:tav>
                                        <p:tav tm="100000">
                                          <p:val>
                                            <p:strVal val="#ppt_w"/>
                                          </p:val>
                                        </p:tav>
                                      </p:tavLst>
                                    </p:anim>
                                    <p:anim calcmode="lin" valueType="num">
                                      <p:cBhvr>
                                        <p:cTn id="70" dur="500" fill="hold"/>
                                        <p:tgtEl>
                                          <p:spTgt spid="42"/>
                                        </p:tgtEl>
                                        <p:attrNameLst>
                                          <p:attrName>ppt_h</p:attrName>
                                        </p:attrNameLst>
                                      </p:cBhvr>
                                      <p:tavLst>
                                        <p:tav tm="0">
                                          <p:val>
                                            <p:fltVal val="0"/>
                                          </p:val>
                                        </p:tav>
                                        <p:tav tm="100000">
                                          <p:val>
                                            <p:strVal val="#ppt_h"/>
                                          </p:val>
                                        </p:tav>
                                      </p:tavLst>
                                    </p:anim>
                                    <p:anim calcmode="lin" valueType="num">
                                      <p:cBhvr>
                                        <p:cTn id="71" dur="500" fill="hold"/>
                                        <p:tgtEl>
                                          <p:spTgt spid="42"/>
                                        </p:tgtEl>
                                        <p:attrNameLst>
                                          <p:attrName>style.rotation</p:attrName>
                                        </p:attrNameLst>
                                      </p:cBhvr>
                                      <p:tavLst>
                                        <p:tav tm="0">
                                          <p:val>
                                            <p:fltVal val="360"/>
                                          </p:val>
                                        </p:tav>
                                        <p:tav tm="100000">
                                          <p:val>
                                            <p:fltVal val="0"/>
                                          </p:val>
                                        </p:tav>
                                      </p:tavLst>
                                    </p:anim>
                                    <p:animEffect transition="in" filter="fade">
                                      <p:cBhvr>
                                        <p:cTn id="72" dur="500"/>
                                        <p:tgtEl>
                                          <p:spTgt spid="42"/>
                                        </p:tgtEl>
                                      </p:cBhvr>
                                    </p:animEffec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par>
                          <p:cTn id="77" fill="hold">
                            <p:stCondLst>
                              <p:cond delay="4500"/>
                            </p:stCondLst>
                            <p:childTnLst>
                              <p:par>
                                <p:cTn id="78" presetID="2" presetClass="entr" presetSubtype="4" decel="100000" fill="hold" grpId="0" nodeType="after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anim calcmode="lin" valueType="num">
                                      <p:cBhvr additive="base">
                                        <p:cTn id="80"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40">
                                            <p:txEl>
                                              <p:pRg st="0" end="0"/>
                                            </p:txEl>
                                          </p:spTgt>
                                        </p:tgtEl>
                                        <p:attrNameLst>
                                          <p:attrName>style.visibility</p:attrName>
                                        </p:attrNameLst>
                                      </p:cBhvr>
                                      <p:to>
                                        <p:strVal val="visible"/>
                                      </p:to>
                                    </p:set>
                                    <p:anim calcmode="lin" valueType="num">
                                      <p:cBhvr additive="base">
                                        <p:cTn id="84"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5000"/>
                            </p:stCondLst>
                            <p:childTnLst>
                              <p:par>
                                <p:cTn id="87" presetID="49" presetClass="entr" presetSubtype="0" decel="10000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500" fill="hold"/>
                                        <p:tgtEl>
                                          <p:spTgt spid="46"/>
                                        </p:tgtEl>
                                        <p:attrNameLst>
                                          <p:attrName>ppt_w</p:attrName>
                                        </p:attrNameLst>
                                      </p:cBhvr>
                                      <p:tavLst>
                                        <p:tav tm="0">
                                          <p:val>
                                            <p:fltVal val="0"/>
                                          </p:val>
                                        </p:tav>
                                        <p:tav tm="100000">
                                          <p:val>
                                            <p:strVal val="#ppt_w"/>
                                          </p:val>
                                        </p:tav>
                                      </p:tavLst>
                                    </p:anim>
                                    <p:anim calcmode="lin" valueType="num">
                                      <p:cBhvr>
                                        <p:cTn id="90" dur="500" fill="hold"/>
                                        <p:tgtEl>
                                          <p:spTgt spid="46"/>
                                        </p:tgtEl>
                                        <p:attrNameLst>
                                          <p:attrName>ppt_h</p:attrName>
                                        </p:attrNameLst>
                                      </p:cBhvr>
                                      <p:tavLst>
                                        <p:tav tm="0">
                                          <p:val>
                                            <p:fltVal val="0"/>
                                          </p:val>
                                        </p:tav>
                                        <p:tav tm="100000">
                                          <p:val>
                                            <p:strVal val="#ppt_h"/>
                                          </p:val>
                                        </p:tav>
                                      </p:tavLst>
                                    </p:anim>
                                    <p:anim calcmode="lin" valueType="num">
                                      <p:cBhvr>
                                        <p:cTn id="91" dur="500" fill="hold"/>
                                        <p:tgtEl>
                                          <p:spTgt spid="46"/>
                                        </p:tgtEl>
                                        <p:attrNameLst>
                                          <p:attrName>style.rotation</p:attrName>
                                        </p:attrNameLst>
                                      </p:cBhvr>
                                      <p:tavLst>
                                        <p:tav tm="0">
                                          <p:val>
                                            <p:fltVal val="360"/>
                                          </p:val>
                                        </p:tav>
                                        <p:tav tm="100000">
                                          <p:val>
                                            <p:fltVal val="0"/>
                                          </p:val>
                                        </p:tav>
                                      </p:tavLst>
                                    </p:anim>
                                    <p:animEffect transition="in" filter="fade">
                                      <p:cBhvr>
                                        <p:cTn id="92" dur="500"/>
                                        <p:tgtEl>
                                          <p:spTgt spid="46"/>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 calcmode="lin" valueType="num">
                                      <p:cBhvr>
                                        <p:cTn id="97" dur="500" fill="hold"/>
                                        <p:tgtEl>
                                          <p:spTgt spid="47"/>
                                        </p:tgtEl>
                                        <p:attrNameLst>
                                          <p:attrName>style.rotation</p:attrName>
                                        </p:attrNameLst>
                                      </p:cBhvr>
                                      <p:tavLst>
                                        <p:tav tm="0">
                                          <p:val>
                                            <p:fltVal val="360"/>
                                          </p:val>
                                        </p:tav>
                                        <p:tav tm="100000">
                                          <p:val>
                                            <p:fltVal val="0"/>
                                          </p:val>
                                        </p:tav>
                                      </p:tavLst>
                                    </p:anim>
                                    <p:animEffect transition="in" filter="fade">
                                      <p:cBhvr>
                                        <p:cTn id="98" dur="500"/>
                                        <p:tgtEl>
                                          <p:spTgt spid="47"/>
                                        </p:tgtEl>
                                      </p:cBhvr>
                                    </p:animEffect>
                                  </p:childTnLst>
                                </p:cTn>
                              </p:par>
                            </p:childTnLst>
                          </p:cTn>
                        </p:par>
                        <p:par>
                          <p:cTn id="99" fill="hold">
                            <p:stCondLst>
                              <p:cond delay="5500"/>
                            </p:stCondLst>
                            <p:childTnLst>
                              <p:par>
                                <p:cTn id="100" presetID="22" presetClass="entr" presetSubtype="8" fill="hold" nodeType="after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wipe(left)">
                                      <p:cBhvr>
                                        <p:cTn id="102" dur="500"/>
                                        <p:tgtEl>
                                          <p:spTgt spid="48"/>
                                        </p:tgtEl>
                                      </p:cBhvr>
                                    </p:animEffect>
                                  </p:childTnLst>
                                </p:cTn>
                              </p:par>
                            </p:childTnLst>
                          </p:cTn>
                        </p:par>
                        <p:par>
                          <p:cTn id="103" fill="hold">
                            <p:stCondLst>
                              <p:cond delay="6000"/>
                            </p:stCondLst>
                            <p:childTnLst>
                              <p:par>
                                <p:cTn id="104" presetID="2" presetClass="entr" presetSubtype="4" decel="100000" fill="hold" grpId="0" nodeType="afterEffect">
                                  <p:stCondLst>
                                    <p:cond delay="0"/>
                                  </p:stCondLst>
                                  <p:childTnLst>
                                    <p:set>
                                      <p:cBhvr>
                                        <p:cTn id="105" dur="1" fill="hold">
                                          <p:stCondLst>
                                            <p:cond delay="0"/>
                                          </p:stCondLst>
                                        </p:cTn>
                                        <p:tgtEl>
                                          <p:spTgt spid="44">
                                            <p:txEl>
                                              <p:pRg st="0" end="0"/>
                                            </p:txEl>
                                          </p:spTgt>
                                        </p:tgtEl>
                                        <p:attrNameLst>
                                          <p:attrName>style.visibility</p:attrName>
                                        </p:attrNameLst>
                                      </p:cBhvr>
                                      <p:to>
                                        <p:strVal val="visible"/>
                                      </p:to>
                                    </p:set>
                                    <p:anim calcmode="lin" valueType="num">
                                      <p:cBhvr additive="base">
                                        <p:cTn id="106"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45">
                                            <p:txEl>
                                              <p:pRg st="0" end="0"/>
                                            </p:txEl>
                                          </p:spTgt>
                                        </p:tgtEl>
                                        <p:attrNameLst>
                                          <p:attrName>style.visibility</p:attrName>
                                        </p:attrNameLst>
                                      </p:cBhvr>
                                      <p:to>
                                        <p:strVal val="visible"/>
                                      </p:to>
                                    </p:set>
                                    <p:anim calcmode="lin" valueType="num">
                                      <p:cBhvr additive="base">
                                        <p:cTn id="110"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P spid="21" grpId="0"/>
      <p:bldP spid="34" grpId="0" build="p">
        <p:tmplLst>
          <p:tmpl lvl="1">
            <p:tnLst>
              <p:par>
                <p:cTn presetID="2" presetClass="entr" presetSubtype="4"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animBg="1"/>
      <p:bldP spid="37" grpId="0"/>
      <p:bldP spid="39" grpId="0" build="p">
        <p:tmplLst>
          <p:tmpl lvl="1">
            <p:tnLst>
              <p:par>
                <p:cTn presetID="2" presetClass="entr" presetSubtype="4"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5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4"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正方形/長方形 8"/>
          <p:cNvSpPr/>
          <p:nvPr userDrawn="1"/>
        </p:nvSpPr>
        <p:spPr>
          <a:xfrm>
            <a:off x="159" y="5035488"/>
            <a:ext cx="2590544"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4" name="正方形/長方形 23"/>
          <p:cNvSpPr/>
          <p:nvPr userDrawn="1"/>
        </p:nvSpPr>
        <p:spPr>
          <a:xfrm>
            <a:off x="2590703" y="5033066"/>
            <a:ext cx="3240641" cy="21844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5" name="正方形/長方形 24"/>
          <p:cNvSpPr/>
          <p:nvPr userDrawn="1"/>
        </p:nvSpPr>
        <p:spPr>
          <a:xfrm>
            <a:off x="5831344" y="5023026"/>
            <a:ext cx="3312655"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6" name="正方形/長方形 25"/>
          <p:cNvSpPr/>
          <p:nvPr userDrawn="1"/>
        </p:nvSpPr>
        <p:spPr>
          <a:xfrm>
            <a:off x="9144000" y="5023026"/>
            <a:ext cx="3240641" cy="22848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7" name="正方形/長方形 26"/>
          <p:cNvSpPr/>
          <p:nvPr userDrawn="1"/>
        </p:nvSpPr>
        <p:spPr>
          <a:xfrm>
            <a:off x="12384641" y="5023026"/>
            <a:ext cx="3240640"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9" name="正方形/長方形 28"/>
          <p:cNvSpPr/>
          <p:nvPr userDrawn="1"/>
        </p:nvSpPr>
        <p:spPr>
          <a:xfrm>
            <a:off x="15625282" y="5035488"/>
            <a:ext cx="266271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95CD8C00-E2A5-4FC6-8083-ED74EF390C34}"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006390" y="6439644"/>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006390" y="701570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4293018" y="6439644"/>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4293018" y="701570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7581614" y="6439644"/>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7581614" y="701570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10848283" y="6439644"/>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10848283" y="701570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14112983" y="6439645"/>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14112983" y="7015710"/>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useBgFill="1">
        <p:nvSpPr>
          <p:cNvPr id="40" name="円/楕円 39"/>
          <p:cNvSpPr/>
          <p:nvPr userDrawn="1"/>
        </p:nvSpPr>
        <p:spPr>
          <a:xfrm>
            <a:off x="1438475" y="3991372"/>
            <a:ext cx="23044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1" name="テキスト プレースホルダー 11"/>
          <p:cNvSpPr>
            <a:spLocks noGrp="1"/>
          </p:cNvSpPr>
          <p:nvPr>
            <p:ph type="body" sz="quarter" idx="33" hasCustomPrompt="1"/>
          </p:nvPr>
        </p:nvSpPr>
        <p:spPr>
          <a:xfrm>
            <a:off x="1448553" y="4819675"/>
            <a:ext cx="2270076" cy="647650"/>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useBgFill="1">
        <p:nvSpPr>
          <p:cNvPr id="42" name="円/楕円 41"/>
          <p:cNvSpPr/>
          <p:nvPr userDrawn="1"/>
        </p:nvSpPr>
        <p:spPr>
          <a:xfrm>
            <a:off x="4679116" y="4000520"/>
            <a:ext cx="23044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3" name="テキスト プレースホルダー 11"/>
          <p:cNvSpPr>
            <a:spLocks noGrp="1"/>
          </p:cNvSpPr>
          <p:nvPr>
            <p:ph type="body" sz="quarter" idx="34" hasCustomPrompt="1"/>
          </p:nvPr>
        </p:nvSpPr>
        <p:spPr>
          <a:xfrm>
            <a:off x="4689194" y="4828823"/>
            <a:ext cx="2270076" cy="647650"/>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useBgFill="1">
        <p:nvSpPr>
          <p:cNvPr id="44" name="円/楕円 43"/>
          <p:cNvSpPr/>
          <p:nvPr userDrawn="1"/>
        </p:nvSpPr>
        <p:spPr>
          <a:xfrm>
            <a:off x="7991771" y="3991372"/>
            <a:ext cx="23044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5" name="テキスト プレースホルダー 11"/>
          <p:cNvSpPr>
            <a:spLocks noGrp="1"/>
          </p:cNvSpPr>
          <p:nvPr>
            <p:ph type="body" sz="quarter" idx="35" hasCustomPrompt="1"/>
          </p:nvPr>
        </p:nvSpPr>
        <p:spPr>
          <a:xfrm>
            <a:off x="8001850" y="4819675"/>
            <a:ext cx="2270076" cy="647650"/>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useBgFill="1">
        <p:nvSpPr>
          <p:cNvPr id="46" name="円/楕円 45"/>
          <p:cNvSpPr/>
          <p:nvPr userDrawn="1"/>
        </p:nvSpPr>
        <p:spPr>
          <a:xfrm>
            <a:off x="11232413" y="3964253"/>
            <a:ext cx="23044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7" name="テキスト プレースホルダー 11"/>
          <p:cNvSpPr>
            <a:spLocks noGrp="1"/>
          </p:cNvSpPr>
          <p:nvPr>
            <p:ph type="body" sz="quarter" idx="36" hasCustomPrompt="1"/>
          </p:nvPr>
        </p:nvSpPr>
        <p:spPr>
          <a:xfrm>
            <a:off x="11242491" y="4792556"/>
            <a:ext cx="2270076" cy="647650"/>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useBgFill="1">
        <p:nvSpPr>
          <p:cNvPr id="48" name="円/楕円 47"/>
          <p:cNvSpPr/>
          <p:nvPr userDrawn="1"/>
        </p:nvSpPr>
        <p:spPr>
          <a:xfrm>
            <a:off x="14473054" y="3991372"/>
            <a:ext cx="23044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9" name="テキスト プレースホルダー 11"/>
          <p:cNvSpPr>
            <a:spLocks noGrp="1"/>
          </p:cNvSpPr>
          <p:nvPr>
            <p:ph type="body" sz="quarter" idx="37" hasCustomPrompt="1"/>
          </p:nvPr>
        </p:nvSpPr>
        <p:spPr>
          <a:xfrm>
            <a:off x="14483132" y="4819675"/>
            <a:ext cx="2270076" cy="647650"/>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 calcmode="lin" valueType="num">
                                      <p:cBhvr>
                                        <p:cTn id="21"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41">
                                            <p:txEl>
                                              <p:pRg st="0" end="0"/>
                                            </p:txEl>
                                          </p:spTgt>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30">
                                            <p:txEl>
                                              <p:pRg st="0" end="0"/>
                                            </p:txEl>
                                          </p:spTgt>
                                        </p:tgtEl>
                                        <p:attrNameLst>
                                          <p:attrName>style.visibility</p:attrName>
                                        </p:attrNameLst>
                                      </p:cBhvr>
                                      <p:to>
                                        <p:strVal val="visible"/>
                                      </p:to>
                                    </p:set>
                                    <p:anim calcmode="lin" valueType="num">
                                      <p:cBhvr additive="base">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additive="base">
                                        <p:cTn id="32"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250"/>
                            </p:stCondLst>
                            <p:childTnLst>
                              <p:par>
                                <p:cTn id="35" presetID="22" presetClass="entr" presetSubtype="8"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2750"/>
                            </p:stCondLst>
                            <p:childTnLst>
                              <p:par>
                                <p:cTn id="39" presetID="49" presetClass="entr" presetSubtype="0" decel="10000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 calcmode="lin" valueType="num">
                                      <p:cBhvr>
                                        <p:cTn id="43" dur="500" fill="hold"/>
                                        <p:tgtEl>
                                          <p:spTgt spid="42"/>
                                        </p:tgtEl>
                                        <p:attrNameLst>
                                          <p:attrName>style.rotation</p:attrName>
                                        </p:attrNameLst>
                                      </p:cBhvr>
                                      <p:tavLst>
                                        <p:tav tm="0">
                                          <p:val>
                                            <p:fltVal val="360"/>
                                          </p:val>
                                        </p:tav>
                                        <p:tav tm="100000">
                                          <p:val>
                                            <p:fltVal val="0"/>
                                          </p:val>
                                        </p:tav>
                                      </p:tavLst>
                                    </p:anim>
                                    <p:animEffect transition="in" filter="fade">
                                      <p:cBhvr>
                                        <p:cTn id="44" dur="500"/>
                                        <p:tgtEl>
                                          <p:spTgt spid="42"/>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43">
                                            <p:txEl>
                                              <p:pRg st="0" end="0"/>
                                            </p:txEl>
                                          </p:spTgt>
                                        </p:tgtEl>
                                        <p:attrNameLst>
                                          <p:attrName>style.visibility</p:attrName>
                                        </p:attrNameLst>
                                      </p:cBhvr>
                                      <p:to>
                                        <p:strVal val="visible"/>
                                      </p:to>
                                    </p:set>
                                    <p:anim calcmode="lin" valueType="num">
                                      <p:cBhvr>
                                        <p:cTn id="47"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49"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0" dur="500"/>
                                        <p:tgtEl>
                                          <p:spTgt spid="43">
                                            <p:txEl>
                                              <p:pRg st="0" end="0"/>
                                            </p:txEl>
                                          </p:spTgt>
                                        </p:tgtEl>
                                      </p:cBhvr>
                                    </p:animEffect>
                                  </p:childTnLst>
                                </p:cTn>
                              </p:par>
                            </p:childTnLst>
                          </p:cTn>
                        </p:par>
                        <p:par>
                          <p:cTn id="51" fill="hold">
                            <p:stCondLst>
                              <p:cond delay="3250"/>
                            </p:stCondLst>
                            <p:childTnLst>
                              <p:par>
                                <p:cTn id="52" presetID="2" presetClass="entr" presetSubtype="4" decel="100000" fill="hold" grpId="0" nodeType="afterEffect">
                                  <p:stCondLst>
                                    <p:cond delay="25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000"/>
                            </p:stCondLst>
                            <p:childTnLst>
                              <p:par>
                                <p:cTn id="61" presetID="2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4500"/>
                            </p:stCondLst>
                            <p:childTnLst>
                              <p:par>
                                <p:cTn id="65" presetID="49" presetClass="entr" presetSubtype="0" decel="10000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 calcmode="lin" valueType="num">
                                      <p:cBhvr>
                                        <p:cTn id="69" dur="500" fill="hold"/>
                                        <p:tgtEl>
                                          <p:spTgt spid="44"/>
                                        </p:tgtEl>
                                        <p:attrNameLst>
                                          <p:attrName>style.rotation</p:attrName>
                                        </p:attrNameLst>
                                      </p:cBhvr>
                                      <p:tavLst>
                                        <p:tav tm="0">
                                          <p:val>
                                            <p:fltVal val="360"/>
                                          </p:val>
                                        </p:tav>
                                        <p:tav tm="100000">
                                          <p:val>
                                            <p:fltVal val="0"/>
                                          </p:val>
                                        </p:tav>
                                      </p:tavLst>
                                    </p:anim>
                                    <p:animEffect transition="in" filter="fade">
                                      <p:cBhvr>
                                        <p:cTn id="70" dur="500"/>
                                        <p:tgtEl>
                                          <p:spTgt spid="4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45">
                                            <p:txEl>
                                              <p:pRg st="0" end="0"/>
                                            </p:txEl>
                                          </p:spTgt>
                                        </p:tgtEl>
                                        <p:attrNameLst>
                                          <p:attrName>style.visibility</p:attrName>
                                        </p:attrNameLst>
                                      </p:cBhvr>
                                      <p:to>
                                        <p:strVal val="visible"/>
                                      </p:to>
                                    </p:set>
                                    <p:anim calcmode="lin" valueType="num">
                                      <p:cBhvr>
                                        <p:cTn id="73"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75"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76" dur="500"/>
                                        <p:tgtEl>
                                          <p:spTgt spid="45">
                                            <p:txEl>
                                              <p:pRg st="0" end="0"/>
                                            </p:txEl>
                                          </p:spTgt>
                                        </p:tgtEl>
                                      </p:cBhvr>
                                    </p:animEffect>
                                  </p:childTnLst>
                                </p:cTn>
                              </p:par>
                            </p:childTnLst>
                          </p:cTn>
                        </p:par>
                        <p:par>
                          <p:cTn id="77" fill="hold">
                            <p:stCondLst>
                              <p:cond delay="5000"/>
                            </p:stCondLst>
                            <p:childTnLst>
                              <p:par>
                                <p:cTn id="78" presetID="2" presetClass="entr" presetSubtype="4" decel="100000" fill="hold" grpId="0" nodeType="afterEffect">
                                  <p:stCondLst>
                                    <p:cond delay="250"/>
                                  </p:stCondLst>
                                  <p:childTnLst>
                                    <p:set>
                                      <p:cBhvr>
                                        <p:cTn id="79" dur="1" fill="hold">
                                          <p:stCondLst>
                                            <p:cond delay="0"/>
                                          </p:stCondLst>
                                        </p:cTn>
                                        <p:tgtEl>
                                          <p:spTgt spid="34">
                                            <p:txEl>
                                              <p:pRg st="0" end="0"/>
                                            </p:txEl>
                                          </p:spTgt>
                                        </p:tgtEl>
                                        <p:attrNameLst>
                                          <p:attrName>style.visibility</p:attrName>
                                        </p:attrNameLst>
                                      </p:cBhvr>
                                      <p:to>
                                        <p:strVal val="visible"/>
                                      </p:to>
                                    </p:set>
                                    <p:anim calcmode="lin" valueType="num">
                                      <p:cBhvr additive="base">
                                        <p:cTn id="8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35">
                                            <p:txEl>
                                              <p:pRg st="0" end="0"/>
                                            </p:txEl>
                                          </p:spTgt>
                                        </p:tgtEl>
                                        <p:attrNameLst>
                                          <p:attrName>style.visibility</p:attrName>
                                        </p:attrNameLst>
                                      </p:cBhvr>
                                      <p:to>
                                        <p:strVal val="visible"/>
                                      </p:to>
                                    </p:set>
                                    <p:anim calcmode="lin" valueType="num">
                                      <p:cBhvr additive="base">
                                        <p:cTn id="84"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5750"/>
                            </p:stCondLst>
                            <p:childTnLst>
                              <p:par>
                                <p:cTn id="87" presetID="22" presetClass="entr" presetSubtype="8"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par>
                          <p:cTn id="90" fill="hold">
                            <p:stCondLst>
                              <p:cond delay="6250"/>
                            </p:stCondLst>
                            <p:childTnLst>
                              <p:par>
                                <p:cTn id="91" presetID="49" presetClass="entr" presetSubtype="0" decel="10000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 calcmode="lin" valueType="num">
                                      <p:cBhvr>
                                        <p:cTn id="93" dur="500" fill="hold"/>
                                        <p:tgtEl>
                                          <p:spTgt spid="46"/>
                                        </p:tgtEl>
                                        <p:attrNameLst>
                                          <p:attrName>ppt_w</p:attrName>
                                        </p:attrNameLst>
                                      </p:cBhvr>
                                      <p:tavLst>
                                        <p:tav tm="0">
                                          <p:val>
                                            <p:fltVal val="0"/>
                                          </p:val>
                                        </p:tav>
                                        <p:tav tm="100000">
                                          <p:val>
                                            <p:strVal val="#ppt_w"/>
                                          </p:val>
                                        </p:tav>
                                      </p:tavLst>
                                    </p:anim>
                                    <p:anim calcmode="lin" valueType="num">
                                      <p:cBhvr>
                                        <p:cTn id="94" dur="500" fill="hold"/>
                                        <p:tgtEl>
                                          <p:spTgt spid="46"/>
                                        </p:tgtEl>
                                        <p:attrNameLst>
                                          <p:attrName>ppt_h</p:attrName>
                                        </p:attrNameLst>
                                      </p:cBhvr>
                                      <p:tavLst>
                                        <p:tav tm="0">
                                          <p:val>
                                            <p:fltVal val="0"/>
                                          </p:val>
                                        </p:tav>
                                        <p:tav tm="100000">
                                          <p:val>
                                            <p:strVal val="#ppt_h"/>
                                          </p:val>
                                        </p:tav>
                                      </p:tavLst>
                                    </p:anim>
                                    <p:anim calcmode="lin" valueType="num">
                                      <p:cBhvr>
                                        <p:cTn id="95" dur="500" fill="hold"/>
                                        <p:tgtEl>
                                          <p:spTgt spid="46"/>
                                        </p:tgtEl>
                                        <p:attrNameLst>
                                          <p:attrName>style.rotation</p:attrName>
                                        </p:attrNameLst>
                                      </p:cBhvr>
                                      <p:tavLst>
                                        <p:tav tm="0">
                                          <p:val>
                                            <p:fltVal val="360"/>
                                          </p:val>
                                        </p:tav>
                                        <p:tav tm="100000">
                                          <p:val>
                                            <p:fltVal val="0"/>
                                          </p:val>
                                        </p:tav>
                                      </p:tavLst>
                                    </p:anim>
                                    <p:animEffect transition="in" filter="fade">
                                      <p:cBhvr>
                                        <p:cTn id="96" dur="500"/>
                                        <p:tgtEl>
                                          <p:spTgt spid="46"/>
                                        </p:tgtEl>
                                      </p:cBhvr>
                                    </p:animEffect>
                                  </p:childTnLst>
                                </p:cTn>
                              </p:par>
                              <p:par>
                                <p:cTn id="97" presetID="49" presetClass="entr" presetSubtype="0" decel="100000" fill="hold" grpId="0" nodeType="withEffect">
                                  <p:stCondLst>
                                    <p:cond delay="0"/>
                                  </p:stCondLst>
                                  <p:childTnLst>
                                    <p:set>
                                      <p:cBhvr>
                                        <p:cTn id="98" dur="1" fill="hold">
                                          <p:stCondLst>
                                            <p:cond delay="0"/>
                                          </p:stCondLst>
                                        </p:cTn>
                                        <p:tgtEl>
                                          <p:spTgt spid="47">
                                            <p:txEl>
                                              <p:pRg st="0" end="0"/>
                                            </p:txEl>
                                          </p:spTgt>
                                        </p:tgtEl>
                                        <p:attrNameLst>
                                          <p:attrName>style.visibility</p:attrName>
                                        </p:attrNameLst>
                                      </p:cBhvr>
                                      <p:to>
                                        <p:strVal val="visible"/>
                                      </p:to>
                                    </p:set>
                                    <p:anim calcmode="lin" valueType="num">
                                      <p:cBhvr>
                                        <p:cTn id="99"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01"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02" dur="500"/>
                                        <p:tgtEl>
                                          <p:spTgt spid="47">
                                            <p:txEl>
                                              <p:pRg st="0" end="0"/>
                                            </p:txEl>
                                          </p:spTgt>
                                        </p:tgtEl>
                                      </p:cBhvr>
                                    </p:animEffect>
                                  </p:childTnLst>
                                </p:cTn>
                              </p:par>
                            </p:childTnLst>
                          </p:cTn>
                        </p:par>
                        <p:par>
                          <p:cTn id="103" fill="hold">
                            <p:stCondLst>
                              <p:cond delay="6750"/>
                            </p:stCondLst>
                            <p:childTnLst>
                              <p:par>
                                <p:cTn id="104" presetID="2" presetClass="entr" presetSubtype="4" decel="100000" fill="hold" grpId="0" nodeType="afterEffect">
                                  <p:stCondLst>
                                    <p:cond delay="250"/>
                                  </p:stCondLst>
                                  <p:childTnLst>
                                    <p:set>
                                      <p:cBhvr>
                                        <p:cTn id="105" dur="1" fill="hold">
                                          <p:stCondLst>
                                            <p:cond delay="0"/>
                                          </p:stCondLst>
                                        </p:cTn>
                                        <p:tgtEl>
                                          <p:spTgt spid="36">
                                            <p:txEl>
                                              <p:pRg st="0" end="0"/>
                                            </p:txEl>
                                          </p:spTgt>
                                        </p:tgtEl>
                                        <p:attrNameLst>
                                          <p:attrName>style.visibility</p:attrName>
                                        </p:attrNameLst>
                                      </p:cBhvr>
                                      <p:to>
                                        <p:strVal val="visible"/>
                                      </p:to>
                                    </p:set>
                                    <p:anim calcmode="lin" valueType="num">
                                      <p:cBhvr additive="base">
                                        <p:cTn id="106"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37">
                                            <p:txEl>
                                              <p:pRg st="0" end="0"/>
                                            </p:txEl>
                                          </p:spTgt>
                                        </p:tgtEl>
                                        <p:attrNameLst>
                                          <p:attrName>style.visibility</p:attrName>
                                        </p:attrNameLst>
                                      </p:cBhvr>
                                      <p:to>
                                        <p:strVal val="visible"/>
                                      </p:to>
                                    </p:set>
                                    <p:anim calcmode="lin" valueType="num">
                                      <p:cBhvr additive="base">
                                        <p:cTn id="11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7500"/>
                            </p:stCondLst>
                            <p:childTnLst>
                              <p:par>
                                <p:cTn id="113" presetID="22" presetClass="entr" presetSubtype="8"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left)">
                                      <p:cBhvr>
                                        <p:cTn id="115" dur="500"/>
                                        <p:tgtEl>
                                          <p:spTgt spid="27"/>
                                        </p:tgtEl>
                                      </p:cBhvr>
                                    </p:animEffect>
                                  </p:childTnLst>
                                </p:cTn>
                              </p:par>
                            </p:childTnLst>
                          </p:cTn>
                        </p:par>
                        <p:par>
                          <p:cTn id="116" fill="hold">
                            <p:stCondLst>
                              <p:cond delay="8000"/>
                            </p:stCondLst>
                            <p:childTnLst>
                              <p:par>
                                <p:cTn id="117" presetID="49" presetClass="entr" presetSubtype="0" decel="10000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p:cTn id="119" dur="500" fill="hold"/>
                                        <p:tgtEl>
                                          <p:spTgt spid="48"/>
                                        </p:tgtEl>
                                        <p:attrNameLst>
                                          <p:attrName>ppt_w</p:attrName>
                                        </p:attrNameLst>
                                      </p:cBhvr>
                                      <p:tavLst>
                                        <p:tav tm="0">
                                          <p:val>
                                            <p:fltVal val="0"/>
                                          </p:val>
                                        </p:tav>
                                        <p:tav tm="100000">
                                          <p:val>
                                            <p:strVal val="#ppt_w"/>
                                          </p:val>
                                        </p:tav>
                                      </p:tavLst>
                                    </p:anim>
                                    <p:anim calcmode="lin" valueType="num">
                                      <p:cBhvr>
                                        <p:cTn id="120" dur="500" fill="hold"/>
                                        <p:tgtEl>
                                          <p:spTgt spid="48"/>
                                        </p:tgtEl>
                                        <p:attrNameLst>
                                          <p:attrName>ppt_h</p:attrName>
                                        </p:attrNameLst>
                                      </p:cBhvr>
                                      <p:tavLst>
                                        <p:tav tm="0">
                                          <p:val>
                                            <p:fltVal val="0"/>
                                          </p:val>
                                        </p:tav>
                                        <p:tav tm="100000">
                                          <p:val>
                                            <p:strVal val="#ppt_h"/>
                                          </p:val>
                                        </p:tav>
                                      </p:tavLst>
                                    </p:anim>
                                    <p:anim calcmode="lin" valueType="num">
                                      <p:cBhvr>
                                        <p:cTn id="121" dur="500" fill="hold"/>
                                        <p:tgtEl>
                                          <p:spTgt spid="48"/>
                                        </p:tgtEl>
                                        <p:attrNameLst>
                                          <p:attrName>style.rotation</p:attrName>
                                        </p:attrNameLst>
                                      </p:cBhvr>
                                      <p:tavLst>
                                        <p:tav tm="0">
                                          <p:val>
                                            <p:fltVal val="360"/>
                                          </p:val>
                                        </p:tav>
                                        <p:tav tm="100000">
                                          <p:val>
                                            <p:fltVal val="0"/>
                                          </p:val>
                                        </p:tav>
                                      </p:tavLst>
                                    </p:anim>
                                    <p:animEffect transition="in" filter="fade">
                                      <p:cBhvr>
                                        <p:cTn id="122" dur="500"/>
                                        <p:tgtEl>
                                          <p:spTgt spid="48"/>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49">
                                            <p:txEl>
                                              <p:pRg st="0" end="0"/>
                                            </p:txEl>
                                          </p:spTgt>
                                        </p:tgtEl>
                                        <p:attrNameLst>
                                          <p:attrName>style.visibility</p:attrName>
                                        </p:attrNameLst>
                                      </p:cBhvr>
                                      <p:to>
                                        <p:strVal val="visible"/>
                                      </p:to>
                                    </p:set>
                                    <p:anim calcmode="lin" valueType="num">
                                      <p:cBhvr>
                                        <p:cTn id="125"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27"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28" dur="500"/>
                                        <p:tgtEl>
                                          <p:spTgt spid="49">
                                            <p:txEl>
                                              <p:pRg st="0" end="0"/>
                                            </p:txEl>
                                          </p:spTgt>
                                        </p:tgtEl>
                                      </p:cBhvr>
                                    </p:animEffect>
                                  </p:childTnLst>
                                </p:cTn>
                              </p:par>
                            </p:childTnLst>
                          </p:cTn>
                        </p:par>
                        <p:par>
                          <p:cTn id="129" fill="hold">
                            <p:stCondLst>
                              <p:cond delay="8500"/>
                            </p:stCondLst>
                            <p:childTnLst>
                              <p:par>
                                <p:cTn id="130" presetID="2" presetClass="entr" presetSubtype="4" decel="100000" fill="hold" grpId="0" nodeType="afterEffect">
                                  <p:stCondLst>
                                    <p:cond delay="250"/>
                                  </p:stCondLst>
                                  <p:childTnLst>
                                    <p:set>
                                      <p:cBhvr>
                                        <p:cTn id="131" dur="1" fill="hold">
                                          <p:stCondLst>
                                            <p:cond delay="0"/>
                                          </p:stCondLst>
                                        </p:cTn>
                                        <p:tgtEl>
                                          <p:spTgt spid="38">
                                            <p:txEl>
                                              <p:pRg st="0" end="0"/>
                                            </p:txEl>
                                          </p:spTgt>
                                        </p:tgtEl>
                                        <p:attrNameLst>
                                          <p:attrName>style.visibility</p:attrName>
                                        </p:attrNameLst>
                                      </p:cBhvr>
                                      <p:to>
                                        <p:strVal val="visible"/>
                                      </p:to>
                                    </p:set>
                                    <p:anim calcmode="lin" valueType="num">
                                      <p:cBhvr additive="base">
                                        <p:cTn id="132"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500"/>
                                  </p:stCondLst>
                                  <p:childTnLst>
                                    <p:set>
                                      <p:cBhvr>
                                        <p:cTn id="135" dur="1" fill="hold">
                                          <p:stCondLst>
                                            <p:cond delay="0"/>
                                          </p:stCondLst>
                                        </p:cTn>
                                        <p:tgtEl>
                                          <p:spTgt spid="39">
                                            <p:txEl>
                                              <p:pRg st="0" end="0"/>
                                            </p:txEl>
                                          </p:spTgt>
                                        </p:tgtEl>
                                        <p:attrNameLst>
                                          <p:attrName>style.visibility</p:attrName>
                                        </p:attrNameLst>
                                      </p:cBhvr>
                                      <p:to>
                                        <p:strVal val="visible"/>
                                      </p:to>
                                    </p:set>
                                    <p:anim calcmode="lin" valueType="num">
                                      <p:cBhvr additive="base">
                                        <p:cTn id="136"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37"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38" fill="hold">
                            <p:stCondLst>
                              <p:cond delay="9250"/>
                            </p:stCondLst>
                            <p:childTnLst>
                              <p:par>
                                <p:cTn id="139" presetID="22" presetClass="entr" presetSubtype="8" fill="hold" grpId="0" nodeType="after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left)">
                                      <p:cBhvr>
                                        <p:cTn id="1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with Icon">
    <p:spTree>
      <p:nvGrpSpPr>
        <p:cNvPr id="1" name=""/>
        <p:cNvGrpSpPr/>
        <p:nvPr/>
      </p:nvGrpSpPr>
      <p:grpSpPr>
        <a:xfrm>
          <a:off x="0" y="0"/>
          <a:ext cx="0" cy="0"/>
          <a:chOff x="0" y="0"/>
          <a:chExt cx="0" cy="0"/>
        </a:xfrm>
      </p:grpSpPr>
      <p:sp>
        <p:nvSpPr>
          <p:cNvPr id="9" name="正方形/長方形 8"/>
          <p:cNvSpPr/>
          <p:nvPr userDrawn="1"/>
        </p:nvSpPr>
        <p:spPr>
          <a:xfrm>
            <a:off x="159" y="5035488"/>
            <a:ext cx="2590544"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4" name="正方形/長方形 23"/>
          <p:cNvSpPr/>
          <p:nvPr userDrawn="1"/>
        </p:nvSpPr>
        <p:spPr>
          <a:xfrm>
            <a:off x="2590703" y="5033066"/>
            <a:ext cx="3240641" cy="21844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5" name="正方形/長方形 24"/>
          <p:cNvSpPr/>
          <p:nvPr userDrawn="1"/>
        </p:nvSpPr>
        <p:spPr>
          <a:xfrm>
            <a:off x="5831344" y="5023026"/>
            <a:ext cx="3312655"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6" name="正方形/長方形 25"/>
          <p:cNvSpPr/>
          <p:nvPr userDrawn="1"/>
        </p:nvSpPr>
        <p:spPr>
          <a:xfrm>
            <a:off x="9144000" y="5023026"/>
            <a:ext cx="3240641" cy="22848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7" name="正方形/長方形 26"/>
          <p:cNvSpPr/>
          <p:nvPr userDrawn="1"/>
        </p:nvSpPr>
        <p:spPr>
          <a:xfrm>
            <a:off x="12384641" y="5023026"/>
            <a:ext cx="3240640"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9" name="正方形/長方形 28"/>
          <p:cNvSpPr/>
          <p:nvPr userDrawn="1"/>
        </p:nvSpPr>
        <p:spPr>
          <a:xfrm>
            <a:off x="15625282" y="5035488"/>
            <a:ext cx="266271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2" name="タイトル 1"/>
          <p:cNvSpPr>
            <a:spLocks noGrp="1"/>
          </p:cNvSpPr>
          <p:nvPr>
            <p:ph type="title" hasCustomPrompt="1"/>
          </p:nvPr>
        </p:nvSpPr>
        <p:spPr/>
        <p:txBody>
          <a:bodyPr>
            <a:noAutofit/>
          </a:bodyPr>
          <a:lstStyle>
            <a:lvl1pPr>
              <a:defRPr sz="8800" spc="3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FDFF46C3-5A6F-4217-8E56-4BE244373A80}" type="datetime1">
              <a:rPr lang="en-US" smtClean="0"/>
              <a:t>10/10/2025</a:t>
            </a:fld>
            <a:endParaRPr lang="en-US"/>
          </a:p>
        </p:txBody>
      </p:sp>
      <p:sp>
        <p:nvSpPr>
          <p:cNvPr id="5" name="スライド番号プレースホルダー 4"/>
          <p:cNvSpPr>
            <a:spLocks noGrp="1"/>
          </p:cNvSpPr>
          <p:nvPr>
            <p:ph type="sldNum" sz="quarter" idx="12"/>
          </p:nvPr>
        </p:nvSpPr>
        <p:spPr>
          <a:xfrm>
            <a:off x="17625949" y="9636372"/>
            <a:ext cx="735874" cy="547688"/>
          </a:xfrm>
        </p:spPr>
        <p:txBody>
          <a:bodyPr/>
          <a:lstStyle>
            <a:lvl1pPr algn="ctr">
              <a:defRPr>
                <a:latin typeface="UTM Avo" panose="02040603050506020204" pitchFamily="18" charset="0"/>
              </a:defRPr>
            </a:lvl1pPr>
          </a:lstStyle>
          <a:p>
            <a:fld id="{387164BF-D67A-46C0-81D2-5BAF67C00C80}" type="slidenum">
              <a:rPr lang="en-US" smtClean="0"/>
              <a:t>‹#›</a:t>
            </a:fld>
            <a:endParaRPr lang="en-US" dirty="0"/>
          </a:p>
        </p:txBody>
      </p:sp>
      <p:sp>
        <p:nvSpPr>
          <p:cNvPr id="17"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a:t>Hệ sinh thái Cloud</a:t>
            </a:r>
            <a:endParaRPr lang="en-US" dirty="0"/>
          </a:p>
        </p:txBody>
      </p:sp>
      <p:sp>
        <p:nvSpPr>
          <p:cNvPr id="11" name="テキスト プレースホルダー 11"/>
          <p:cNvSpPr>
            <a:spLocks noGrp="1"/>
          </p:cNvSpPr>
          <p:nvPr>
            <p:ph type="body" sz="quarter" idx="18" hasCustomPrompt="1"/>
          </p:nvPr>
        </p:nvSpPr>
        <p:spPr>
          <a:xfrm>
            <a:off x="862361" y="1543100"/>
            <a:ext cx="16491263" cy="576064"/>
          </a:xfrm>
        </p:spPr>
        <p:txBody>
          <a:bodyPr anchor="t">
            <a:noAutofit/>
          </a:bodyPr>
          <a:lstStyle>
            <a:lvl1pPr algn="ctr">
              <a:defRPr sz="28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006390" y="6439644"/>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006390" y="701570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4293018" y="6439644"/>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4293018" y="701570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7581614" y="6439644"/>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7581614" y="701570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10848283" y="6439644"/>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10848283" y="7015709"/>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14112983" y="6439645"/>
            <a:ext cx="3122640" cy="647650"/>
          </a:xfrm>
        </p:spPr>
        <p:txBody>
          <a:bodyPr anchor="ctr">
            <a:noAutofit/>
          </a:bodyPr>
          <a:lstStyle>
            <a:lvl1pPr algn="ctr">
              <a:defRPr sz="3200">
                <a:solidFill>
                  <a:schemeClr val="accent1"/>
                </a:solidFill>
                <a:latin typeface="UTM Avo" panose="02040603050506020204" pitchFamily="18"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14112983" y="7015710"/>
            <a:ext cx="3122640" cy="2088233"/>
          </a:xfrm>
        </p:spPr>
        <p:txBody>
          <a:bodyPr anchor="t">
            <a:noAutofit/>
          </a:bodyPr>
          <a:lstStyle>
            <a:lvl1pPr algn="ctr">
              <a:defRPr sz="1800">
                <a:solidFill>
                  <a:schemeClr val="bg1"/>
                </a:solidFill>
                <a:latin typeface="UTM Avo" panose="02040603050506020204" pitchFamily="18" charset="0"/>
              </a:defRPr>
            </a:lvl1pPr>
          </a:lstStyle>
          <a:p>
            <a:pPr lvl="0"/>
            <a:r>
              <a:rPr lang="en-US" altLang="ja-JP" dirty="0"/>
              <a:t>Text Here</a:t>
            </a:r>
            <a:endParaRPr lang="en-US" dirty="0"/>
          </a:p>
        </p:txBody>
      </p:sp>
      <p:sp>
        <p:nvSpPr>
          <p:cNvPr id="40" name="円/楕円 39"/>
          <p:cNvSpPr/>
          <p:nvPr userDrawn="1"/>
        </p:nvSpPr>
        <p:spPr>
          <a:xfrm>
            <a:off x="1438475" y="3991372"/>
            <a:ext cx="23044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1" name="テキスト プレースホルダー 11"/>
          <p:cNvSpPr>
            <a:spLocks noGrp="1"/>
          </p:cNvSpPr>
          <p:nvPr>
            <p:ph type="body" sz="quarter" idx="33" hasCustomPrompt="1"/>
          </p:nvPr>
        </p:nvSpPr>
        <p:spPr>
          <a:xfrm>
            <a:off x="1448553" y="4819675"/>
            <a:ext cx="2270076" cy="647650"/>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p:nvSpPr>
          <p:cNvPr id="42" name="円/楕円 41"/>
          <p:cNvSpPr/>
          <p:nvPr userDrawn="1"/>
        </p:nvSpPr>
        <p:spPr>
          <a:xfrm>
            <a:off x="4679116" y="4000520"/>
            <a:ext cx="23044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3" name="テキスト プレースホルダー 11"/>
          <p:cNvSpPr>
            <a:spLocks noGrp="1"/>
          </p:cNvSpPr>
          <p:nvPr>
            <p:ph type="body" sz="quarter" idx="34" hasCustomPrompt="1"/>
          </p:nvPr>
        </p:nvSpPr>
        <p:spPr>
          <a:xfrm>
            <a:off x="4689194" y="4828823"/>
            <a:ext cx="2270076" cy="647650"/>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p:nvSpPr>
          <p:cNvPr id="44" name="円/楕円 43"/>
          <p:cNvSpPr/>
          <p:nvPr userDrawn="1"/>
        </p:nvSpPr>
        <p:spPr>
          <a:xfrm>
            <a:off x="7991771" y="3991372"/>
            <a:ext cx="23044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5" name="テキスト プレースホルダー 11"/>
          <p:cNvSpPr>
            <a:spLocks noGrp="1"/>
          </p:cNvSpPr>
          <p:nvPr>
            <p:ph type="body" sz="quarter" idx="35" hasCustomPrompt="1"/>
          </p:nvPr>
        </p:nvSpPr>
        <p:spPr>
          <a:xfrm>
            <a:off x="8001850" y="4819675"/>
            <a:ext cx="2270076" cy="647650"/>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p:nvSpPr>
          <p:cNvPr id="46" name="円/楕円 45"/>
          <p:cNvSpPr/>
          <p:nvPr userDrawn="1"/>
        </p:nvSpPr>
        <p:spPr>
          <a:xfrm>
            <a:off x="11232413" y="3964253"/>
            <a:ext cx="23044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7" name="テキスト プレースホルダー 11"/>
          <p:cNvSpPr>
            <a:spLocks noGrp="1"/>
          </p:cNvSpPr>
          <p:nvPr>
            <p:ph type="body" sz="quarter" idx="36" hasCustomPrompt="1"/>
          </p:nvPr>
        </p:nvSpPr>
        <p:spPr>
          <a:xfrm>
            <a:off x="11242491" y="4792556"/>
            <a:ext cx="2270076" cy="647650"/>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p:nvSpPr>
          <p:cNvPr id="48" name="円/楕円 47"/>
          <p:cNvSpPr/>
          <p:nvPr userDrawn="1"/>
        </p:nvSpPr>
        <p:spPr>
          <a:xfrm>
            <a:off x="14473054" y="3991372"/>
            <a:ext cx="23044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8" tIns="45724" rIns="91448" bIns="45724" numCol="1" spcCol="0" rtlCol="0" fromWordArt="0" anchor="ctr" anchorCtr="0" forceAA="0" compatLnSpc="1">
            <a:noAutofit/>
          </a:bodyPr>
          <a:lstStyle/>
          <a:p>
            <a:pPr algn="ctr"/>
            <a:endParaRPr lang="en-US" sz="3200">
              <a:latin typeface="UTM Avo" panose="02040603050506020204" pitchFamily="18" charset="0"/>
            </a:endParaRPr>
          </a:p>
        </p:txBody>
      </p:sp>
      <p:sp>
        <p:nvSpPr>
          <p:cNvPr id="49" name="テキスト プレースホルダー 11"/>
          <p:cNvSpPr>
            <a:spLocks noGrp="1"/>
          </p:cNvSpPr>
          <p:nvPr>
            <p:ph type="body" sz="quarter" idx="37" hasCustomPrompt="1"/>
          </p:nvPr>
        </p:nvSpPr>
        <p:spPr>
          <a:xfrm>
            <a:off x="14483132" y="4819675"/>
            <a:ext cx="2270076" cy="647650"/>
          </a:xfrm>
        </p:spPr>
        <p:txBody>
          <a:bodyPr anchor="ctr">
            <a:noAutofit/>
          </a:bodyPr>
          <a:lstStyle>
            <a:lvl1pPr algn="ctr">
              <a:defRPr sz="4800">
                <a:solidFill>
                  <a:schemeClr val="bg2"/>
                </a:solidFill>
                <a:latin typeface="UTM Avo" panose="02040603050506020204" pitchFamily="18" charset="0"/>
              </a:defRPr>
            </a:lvl1pPr>
          </a:lstStyle>
          <a:p>
            <a:pPr lvl="0"/>
            <a:r>
              <a:rPr lang="en-US" altLang="ja-JP" dirty="0"/>
              <a:t>00:00</a:t>
            </a:r>
            <a:endParaRPr lang="en-US" dirty="0"/>
          </a:p>
        </p:txBody>
      </p:sp>
      <p:sp>
        <p:nvSpPr>
          <p:cNvPr id="6" name="図プレースホルダー 5"/>
          <p:cNvSpPr>
            <a:spLocks noGrp="1"/>
          </p:cNvSpPr>
          <p:nvPr>
            <p:ph type="pic" sz="quarter" idx="38" hasCustomPrompt="1"/>
          </p:nvPr>
        </p:nvSpPr>
        <p:spPr>
          <a:xfrm>
            <a:off x="3167337" y="3415309"/>
            <a:ext cx="720738" cy="720675"/>
          </a:xfrm>
        </p:spPr>
        <p:txBody>
          <a:bodyPr>
            <a:normAutofit/>
          </a:bodyPr>
          <a:lstStyle>
            <a:lvl1pPr>
              <a:defRPr sz="1100">
                <a:latin typeface="UTM Avo" panose="02040603050506020204" pitchFamily="18" charset="0"/>
              </a:defRPr>
            </a:lvl1pPr>
          </a:lstStyle>
          <a:p>
            <a:r>
              <a:rPr lang="en-US" dirty="0"/>
              <a:t>ICON</a:t>
            </a:r>
          </a:p>
        </p:txBody>
      </p:sp>
      <p:sp>
        <p:nvSpPr>
          <p:cNvPr id="50" name="図プレースホルダー 5"/>
          <p:cNvSpPr>
            <a:spLocks noGrp="1"/>
          </p:cNvSpPr>
          <p:nvPr>
            <p:ph type="pic" sz="quarter" idx="39" hasCustomPrompt="1"/>
          </p:nvPr>
        </p:nvSpPr>
        <p:spPr>
          <a:xfrm>
            <a:off x="6551487" y="3415309"/>
            <a:ext cx="720738" cy="720675"/>
          </a:xfrm>
        </p:spPr>
        <p:txBody>
          <a:bodyPr>
            <a:normAutofit/>
          </a:bodyPr>
          <a:lstStyle>
            <a:lvl1pPr>
              <a:defRPr sz="1100">
                <a:latin typeface="UTM Avo" panose="02040603050506020204" pitchFamily="18" charset="0"/>
              </a:defRPr>
            </a:lvl1pPr>
          </a:lstStyle>
          <a:p>
            <a:r>
              <a:rPr lang="en-US" dirty="0"/>
              <a:t>ICON</a:t>
            </a:r>
          </a:p>
        </p:txBody>
      </p:sp>
      <p:sp>
        <p:nvSpPr>
          <p:cNvPr id="51" name="図プレースホルダー 5"/>
          <p:cNvSpPr>
            <a:spLocks noGrp="1"/>
          </p:cNvSpPr>
          <p:nvPr>
            <p:ph type="pic" sz="quarter" idx="40" hasCustomPrompt="1"/>
          </p:nvPr>
        </p:nvSpPr>
        <p:spPr>
          <a:xfrm>
            <a:off x="9792350" y="3415309"/>
            <a:ext cx="720738" cy="720675"/>
          </a:xfrm>
        </p:spPr>
        <p:txBody>
          <a:bodyPr>
            <a:normAutofit/>
          </a:bodyPr>
          <a:lstStyle>
            <a:lvl1pPr>
              <a:defRPr sz="1100">
                <a:latin typeface="UTM Avo" panose="02040603050506020204" pitchFamily="18" charset="0"/>
              </a:defRPr>
            </a:lvl1pPr>
          </a:lstStyle>
          <a:p>
            <a:r>
              <a:rPr lang="en-US" dirty="0"/>
              <a:t>ICON</a:t>
            </a:r>
          </a:p>
        </p:txBody>
      </p:sp>
      <p:sp>
        <p:nvSpPr>
          <p:cNvPr id="52" name="図プレースホルダー 5"/>
          <p:cNvSpPr>
            <a:spLocks noGrp="1"/>
          </p:cNvSpPr>
          <p:nvPr>
            <p:ph type="pic" sz="quarter" idx="41" hasCustomPrompt="1"/>
          </p:nvPr>
        </p:nvSpPr>
        <p:spPr>
          <a:xfrm>
            <a:off x="13176500" y="3415309"/>
            <a:ext cx="720738" cy="720675"/>
          </a:xfrm>
        </p:spPr>
        <p:txBody>
          <a:bodyPr>
            <a:normAutofit/>
          </a:bodyPr>
          <a:lstStyle>
            <a:lvl1pPr>
              <a:defRPr sz="1100">
                <a:latin typeface="UTM Avo" panose="02040603050506020204" pitchFamily="18" charset="0"/>
              </a:defRPr>
            </a:lvl1pPr>
          </a:lstStyle>
          <a:p>
            <a:r>
              <a:rPr lang="en-US" dirty="0"/>
              <a:t>ICON</a:t>
            </a:r>
          </a:p>
        </p:txBody>
      </p:sp>
      <p:sp>
        <p:nvSpPr>
          <p:cNvPr id="53" name="図プレースホルダー 5"/>
          <p:cNvSpPr>
            <a:spLocks noGrp="1"/>
          </p:cNvSpPr>
          <p:nvPr>
            <p:ph type="pic" sz="quarter" idx="42" hasCustomPrompt="1"/>
          </p:nvPr>
        </p:nvSpPr>
        <p:spPr>
          <a:xfrm>
            <a:off x="16416844" y="3415309"/>
            <a:ext cx="720738" cy="720675"/>
          </a:xfrm>
        </p:spPr>
        <p:txBody>
          <a:bodyPr>
            <a:normAutofit/>
          </a:bodyPr>
          <a:lstStyle>
            <a:lvl1pPr>
              <a:defRPr sz="1100">
                <a:latin typeface="UTM Avo" panose="02040603050506020204" pitchFamily="18" charset="0"/>
              </a:defRPr>
            </a:lvl1pPr>
          </a:lstStyle>
          <a:p>
            <a:r>
              <a:rPr lang="en-US" dirty="0"/>
              <a:t>ICON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41">
                                            <p:txEl>
                                              <p:pRg st="0" end="0"/>
                                            </p:txEl>
                                          </p:spTgt>
                                        </p:tgtEl>
                                        <p:attrNameLst>
                                          <p:attrName>style.visibility</p:attrName>
                                        </p:attrNameLst>
                                      </p:cBhvr>
                                      <p:to>
                                        <p:strVal val="visible"/>
                                      </p:to>
                                    </p:set>
                                    <p:anim calcmode="lin" valueType="num">
                                      <p:cBhvr>
                                        <p:cTn id="2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6"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7" dur="500"/>
                                        <p:tgtEl>
                                          <p:spTgt spid="41">
                                            <p:txEl>
                                              <p:pRg st="0" end="0"/>
                                            </p:txEl>
                                          </p:spTgt>
                                        </p:tgtEl>
                                      </p:cBhvr>
                                    </p:animEffect>
                                  </p:childTnLst>
                                </p:cTn>
                              </p:par>
                            </p:childTnLst>
                          </p:cTn>
                        </p:par>
                        <p:par>
                          <p:cTn id="28" fill="hold">
                            <p:stCondLst>
                              <p:cond delay="1500"/>
                            </p:stCondLst>
                            <p:childTnLst>
                              <p:par>
                                <p:cTn id="29" presetID="2" presetClass="entr" presetSubtype="4" decel="100000" fill="hold" grpId="0" nodeType="after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 calcmode="lin" valueType="num">
                                      <p:cBhvr additive="base">
                                        <p:cTn id="31"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31">
                                            <p:txEl>
                                              <p:pRg st="0" end="0"/>
                                            </p:txEl>
                                          </p:spTgt>
                                        </p:tgtEl>
                                        <p:attrNameLst>
                                          <p:attrName>style.visibility</p:attrName>
                                        </p:attrNameLst>
                                      </p:cBhvr>
                                      <p:to>
                                        <p:strVal val="visible"/>
                                      </p:to>
                                    </p:set>
                                    <p:anim calcmode="lin" valueType="num">
                                      <p:cBhvr additive="base">
                                        <p:cTn id="3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25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2750"/>
                            </p:stCondLst>
                            <p:childTnLst>
                              <p:par>
                                <p:cTn id="42" presetID="49" presetClass="entr" presetSubtype="0" decel="10000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 calcmode="lin" valueType="num">
                                      <p:cBhvr>
                                        <p:cTn id="46" dur="500" fill="hold"/>
                                        <p:tgtEl>
                                          <p:spTgt spid="42"/>
                                        </p:tgtEl>
                                        <p:attrNameLst>
                                          <p:attrName>style.rotation</p:attrName>
                                        </p:attrNameLst>
                                      </p:cBhvr>
                                      <p:tavLst>
                                        <p:tav tm="0">
                                          <p:val>
                                            <p:fltVal val="360"/>
                                          </p:val>
                                        </p:tav>
                                        <p:tav tm="100000">
                                          <p:val>
                                            <p:fltVal val="0"/>
                                          </p:val>
                                        </p:tav>
                                      </p:tavLst>
                                    </p:anim>
                                    <p:animEffect transition="in" filter="fade">
                                      <p:cBhvr>
                                        <p:cTn id="47" dur="500"/>
                                        <p:tgtEl>
                                          <p:spTgt spid="42"/>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43">
                                            <p:txEl>
                                              <p:pRg st="0" end="0"/>
                                            </p:txEl>
                                          </p:spTgt>
                                        </p:tgtEl>
                                        <p:attrNameLst>
                                          <p:attrName>style.visibility</p:attrName>
                                        </p:attrNameLst>
                                      </p:cBhvr>
                                      <p:to>
                                        <p:strVal val="visible"/>
                                      </p:to>
                                    </p:set>
                                    <p:anim calcmode="lin" valueType="num">
                                      <p:cBhvr>
                                        <p:cTn id="5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55"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6" dur="500"/>
                                        <p:tgtEl>
                                          <p:spTgt spid="43">
                                            <p:txEl>
                                              <p:pRg st="0" end="0"/>
                                            </p:txEl>
                                          </p:spTgt>
                                        </p:tgtEl>
                                      </p:cBhvr>
                                    </p:animEffect>
                                  </p:childTnLst>
                                </p:cTn>
                              </p:par>
                            </p:childTnLst>
                          </p:cTn>
                        </p:par>
                        <p:par>
                          <p:cTn id="57" fill="hold">
                            <p:stCondLst>
                              <p:cond delay="3250"/>
                            </p:stCondLst>
                            <p:childTnLst>
                              <p:par>
                                <p:cTn id="58" presetID="2" presetClass="entr" presetSubtype="4" decel="100000" fill="hold" grpId="0" nodeType="afterEffect">
                                  <p:stCondLst>
                                    <p:cond delay="250"/>
                                  </p:stCondLst>
                                  <p:childTnLst>
                                    <p:set>
                                      <p:cBhvr>
                                        <p:cTn id="59" dur="1" fill="hold">
                                          <p:stCondLst>
                                            <p:cond delay="0"/>
                                          </p:stCondLst>
                                        </p:cTn>
                                        <p:tgtEl>
                                          <p:spTgt spid="32">
                                            <p:txEl>
                                              <p:pRg st="0" end="0"/>
                                            </p:txEl>
                                          </p:spTgt>
                                        </p:tgtEl>
                                        <p:attrNameLst>
                                          <p:attrName>style.visibility</p:attrName>
                                        </p:attrNameLst>
                                      </p:cBhvr>
                                      <p:to>
                                        <p:strVal val="visible"/>
                                      </p:to>
                                    </p:set>
                                    <p:anim calcmode="lin" valueType="num">
                                      <p:cBhvr additive="base">
                                        <p:cTn id="6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decel="100000" fill="hold" grpId="0" nodeType="withEffect">
                                  <p:stCondLst>
                                    <p:cond delay="500"/>
                                  </p:stCondLst>
                                  <p:childTnLst>
                                    <p:set>
                                      <p:cBhvr>
                                        <p:cTn id="63" dur="1" fill="hold">
                                          <p:stCondLst>
                                            <p:cond delay="0"/>
                                          </p:stCondLst>
                                        </p:cTn>
                                        <p:tgtEl>
                                          <p:spTgt spid="33">
                                            <p:txEl>
                                              <p:pRg st="0" end="0"/>
                                            </p:txEl>
                                          </p:spTgt>
                                        </p:tgtEl>
                                        <p:attrNameLst>
                                          <p:attrName>style.visibility</p:attrName>
                                        </p:attrNameLst>
                                      </p:cBhvr>
                                      <p:to>
                                        <p:strVal val="visible"/>
                                      </p:to>
                                    </p:set>
                                    <p:anim calcmode="lin" valueType="num">
                                      <p:cBhvr additive="base">
                                        <p:cTn id="6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childTnLst>
                          </p:cTn>
                        </p:par>
                        <p:par>
                          <p:cTn id="70" fill="hold">
                            <p:stCondLst>
                              <p:cond delay="4500"/>
                            </p:stCondLst>
                            <p:childTnLst>
                              <p:par>
                                <p:cTn id="71" presetID="49" presetClass="entr" presetSubtype="0" decel="10000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anim calcmode="lin" valueType="num">
                                      <p:cBhvr>
                                        <p:cTn id="75" dur="500" fill="hold"/>
                                        <p:tgtEl>
                                          <p:spTgt spid="44"/>
                                        </p:tgtEl>
                                        <p:attrNameLst>
                                          <p:attrName>style.rotation</p:attrName>
                                        </p:attrNameLst>
                                      </p:cBhvr>
                                      <p:tavLst>
                                        <p:tav tm="0">
                                          <p:val>
                                            <p:fltVal val="360"/>
                                          </p:val>
                                        </p:tav>
                                        <p:tav tm="100000">
                                          <p:val>
                                            <p:fltVal val="0"/>
                                          </p:val>
                                        </p:tav>
                                      </p:tavLst>
                                    </p:anim>
                                    <p:animEffect transition="in" filter="fade">
                                      <p:cBhvr>
                                        <p:cTn id="76" dur="500"/>
                                        <p:tgtEl>
                                          <p:spTgt spid="44"/>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5">
                                            <p:txEl>
                                              <p:pRg st="0" end="0"/>
                                            </p:txEl>
                                          </p:spTgt>
                                        </p:tgtEl>
                                        <p:attrNameLst>
                                          <p:attrName>style.visibility</p:attrName>
                                        </p:attrNameLst>
                                      </p:cBhvr>
                                      <p:to>
                                        <p:strVal val="visible"/>
                                      </p:to>
                                    </p:set>
                                    <p:anim calcmode="lin" valueType="num">
                                      <p:cBhvr>
                                        <p:cTn id="82"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84"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85" dur="500"/>
                                        <p:tgtEl>
                                          <p:spTgt spid="45">
                                            <p:txEl>
                                              <p:pRg st="0" end="0"/>
                                            </p:txEl>
                                          </p:spTgt>
                                        </p:tgtEl>
                                      </p:cBhvr>
                                    </p:animEffect>
                                  </p:childTnLst>
                                </p:cTn>
                              </p:par>
                            </p:childTnLst>
                          </p:cTn>
                        </p:par>
                        <p:par>
                          <p:cTn id="86" fill="hold">
                            <p:stCondLst>
                              <p:cond delay="5000"/>
                            </p:stCondLst>
                            <p:childTnLst>
                              <p:par>
                                <p:cTn id="87" presetID="2" presetClass="entr" presetSubtype="4" decel="100000" fill="hold" grpId="0" nodeType="afterEffect">
                                  <p:stCondLst>
                                    <p:cond delay="250"/>
                                  </p:stCondLst>
                                  <p:childTnLst>
                                    <p:set>
                                      <p:cBhvr>
                                        <p:cTn id="88" dur="1" fill="hold">
                                          <p:stCondLst>
                                            <p:cond delay="0"/>
                                          </p:stCondLst>
                                        </p:cTn>
                                        <p:tgtEl>
                                          <p:spTgt spid="34">
                                            <p:txEl>
                                              <p:pRg st="0" end="0"/>
                                            </p:txEl>
                                          </p:spTgt>
                                        </p:tgtEl>
                                        <p:attrNameLst>
                                          <p:attrName>style.visibility</p:attrName>
                                        </p:attrNameLst>
                                      </p:cBhvr>
                                      <p:to>
                                        <p:strVal val="visible"/>
                                      </p:to>
                                    </p:set>
                                    <p:anim calcmode="lin" valueType="num">
                                      <p:cBhvr additive="base">
                                        <p:cTn id="8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4" decel="100000" fill="hold" grpId="0" nodeType="withEffect">
                                  <p:stCondLst>
                                    <p:cond delay="500"/>
                                  </p:stCondLst>
                                  <p:childTnLst>
                                    <p:set>
                                      <p:cBhvr>
                                        <p:cTn id="92" dur="1" fill="hold">
                                          <p:stCondLst>
                                            <p:cond delay="0"/>
                                          </p:stCondLst>
                                        </p:cTn>
                                        <p:tgtEl>
                                          <p:spTgt spid="35">
                                            <p:txEl>
                                              <p:pRg st="0" end="0"/>
                                            </p:txEl>
                                          </p:spTgt>
                                        </p:tgtEl>
                                        <p:attrNameLst>
                                          <p:attrName>style.visibility</p:attrName>
                                        </p:attrNameLst>
                                      </p:cBhvr>
                                      <p:to>
                                        <p:strVal val="visible"/>
                                      </p:to>
                                    </p:set>
                                    <p:anim calcmode="lin" valueType="num">
                                      <p:cBhvr additive="base">
                                        <p:cTn id="9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95" fill="hold">
                            <p:stCondLst>
                              <p:cond delay="5750"/>
                            </p:stCondLst>
                            <p:childTnLst>
                              <p:par>
                                <p:cTn id="96" presetID="22" presetClass="entr" presetSubtype="8" fill="hold" grpId="0"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childTnLst>
                          </p:cTn>
                        </p:par>
                        <p:par>
                          <p:cTn id="99" fill="hold">
                            <p:stCondLst>
                              <p:cond delay="6250"/>
                            </p:stCondLst>
                            <p:childTnLst>
                              <p:par>
                                <p:cTn id="100" presetID="49" presetClass="entr" presetSubtype="0" decel="100000"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 calcmode="lin" valueType="num">
                                      <p:cBhvr>
                                        <p:cTn id="104" dur="500" fill="hold"/>
                                        <p:tgtEl>
                                          <p:spTgt spid="46"/>
                                        </p:tgtEl>
                                        <p:attrNameLst>
                                          <p:attrName>style.rotation</p:attrName>
                                        </p:attrNameLst>
                                      </p:cBhvr>
                                      <p:tavLst>
                                        <p:tav tm="0">
                                          <p:val>
                                            <p:fltVal val="360"/>
                                          </p:val>
                                        </p:tav>
                                        <p:tav tm="100000">
                                          <p:val>
                                            <p:fltVal val="0"/>
                                          </p:val>
                                        </p:tav>
                                      </p:tavLst>
                                    </p:anim>
                                    <p:animEffect transition="in" filter="fade">
                                      <p:cBhvr>
                                        <p:cTn id="105" dur="500"/>
                                        <p:tgtEl>
                                          <p:spTgt spid="46"/>
                                        </p:tgtEl>
                                      </p:cBhvr>
                                    </p:animEffect>
                                  </p:childTnLst>
                                </p:cTn>
                              </p:par>
                              <p:par>
                                <p:cTn id="106" presetID="10" presetClass="entr" presetSubtype="0" fill="hold" grpId="0" nodeType="withEffect">
                                  <p:stCondLst>
                                    <p:cond delay="25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49" presetClass="entr" presetSubtype="0" decel="100000" fill="hold" grpId="0" nodeType="withEffect">
                                  <p:stCondLst>
                                    <p:cond delay="0"/>
                                  </p:stCondLst>
                                  <p:childTnLst>
                                    <p:set>
                                      <p:cBhvr>
                                        <p:cTn id="110" dur="1" fill="hold">
                                          <p:stCondLst>
                                            <p:cond delay="0"/>
                                          </p:stCondLst>
                                        </p:cTn>
                                        <p:tgtEl>
                                          <p:spTgt spid="47">
                                            <p:txEl>
                                              <p:pRg st="0" end="0"/>
                                            </p:txEl>
                                          </p:spTgt>
                                        </p:tgtEl>
                                        <p:attrNameLst>
                                          <p:attrName>style.visibility</p:attrName>
                                        </p:attrNameLst>
                                      </p:cBhvr>
                                      <p:to>
                                        <p:strVal val="visible"/>
                                      </p:to>
                                    </p:set>
                                    <p:anim calcmode="lin" valueType="num">
                                      <p:cBhvr>
                                        <p:cTn id="111"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12"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13"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14" dur="500"/>
                                        <p:tgtEl>
                                          <p:spTgt spid="47">
                                            <p:txEl>
                                              <p:pRg st="0" end="0"/>
                                            </p:txEl>
                                          </p:spTgt>
                                        </p:tgtEl>
                                      </p:cBhvr>
                                    </p:animEffect>
                                  </p:childTnLst>
                                </p:cTn>
                              </p:par>
                            </p:childTnLst>
                          </p:cTn>
                        </p:par>
                        <p:par>
                          <p:cTn id="115" fill="hold">
                            <p:stCondLst>
                              <p:cond delay="6750"/>
                            </p:stCondLst>
                            <p:childTnLst>
                              <p:par>
                                <p:cTn id="116" presetID="2" presetClass="entr" presetSubtype="4" decel="100000" fill="hold" grpId="0" nodeType="afterEffect">
                                  <p:stCondLst>
                                    <p:cond delay="250"/>
                                  </p:stCondLst>
                                  <p:childTnLst>
                                    <p:set>
                                      <p:cBhvr>
                                        <p:cTn id="117" dur="1" fill="hold">
                                          <p:stCondLst>
                                            <p:cond delay="0"/>
                                          </p:stCondLst>
                                        </p:cTn>
                                        <p:tgtEl>
                                          <p:spTgt spid="36">
                                            <p:txEl>
                                              <p:pRg st="0" end="0"/>
                                            </p:txEl>
                                          </p:spTgt>
                                        </p:tgtEl>
                                        <p:attrNameLst>
                                          <p:attrName>style.visibility</p:attrName>
                                        </p:attrNameLst>
                                      </p:cBhvr>
                                      <p:to>
                                        <p:strVal val="visible"/>
                                      </p:to>
                                    </p:set>
                                    <p:anim calcmode="lin" valueType="num">
                                      <p:cBhvr additive="base">
                                        <p:cTn id="11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20" presetID="2" presetClass="entr" presetSubtype="4" decel="100000" fill="hold" grpId="0" nodeType="withEffect">
                                  <p:stCondLst>
                                    <p:cond delay="500"/>
                                  </p:stCondLst>
                                  <p:childTnLst>
                                    <p:set>
                                      <p:cBhvr>
                                        <p:cTn id="121" dur="1" fill="hold">
                                          <p:stCondLst>
                                            <p:cond delay="0"/>
                                          </p:stCondLst>
                                        </p:cTn>
                                        <p:tgtEl>
                                          <p:spTgt spid="37">
                                            <p:txEl>
                                              <p:pRg st="0" end="0"/>
                                            </p:txEl>
                                          </p:spTgt>
                                        </p:tgtEl>
                                        <p:attrNameLst>
                                          <p:attrName>style.visibility</p:attrName>
                                        </p:attrNameLst>
                                      </p:cBhvr>
                                      <p:to>
                                        <p:strVal val="visible"/>
                                      </p:to>
                                    </p:set>
                                    <p:anim calcmode="lin" valueType="num">
                                      <p:cBhvr additive="base">
                                        <p:cTn id="122"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7500"/>
                            </p:stCondLst>
                            <p:childTnLst>
                              <p:par>
                                <p:cTn id="125" presetID="22" presetClass="entr" presetSubtype="8"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wipe(left)">
                                      <p:cBhvr>
                                        <p:cTn id="127" dur="500"/>
                                        <p:tgtEl>
                                          <p:spTgt spid="27"/>
                                        </p:tgtEl>
                                      </p:cBhvr>
                                    </p:animEffect>
                                  </p:childTnLst>
                                </p:cTn>
                              </p:par>
                            </p:childTnLst>
                          </p:cTn>
                        </p:par>
                        <p:par>
                          <p:cTn id="128" fill="hold">
                            <p:stCondLst>
                              <p:cond delay="8000"/>
                            </p:stCondLst>
                            <p:childTnLst>
                              <p:par>
                                <p:cTn id="129" presetID="49" presetClass="entr" presetSubtype="0" decel="100000"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500" fill="hold"/>
                                        <p:tgtEl>
                                          <p:spTgt spid="48"/>
                                        </p:tgtEl>
                                        <p:attrNameLst>
                                          <p:attrName>ppt_w</p:attrName>
                                        </p:attrNameLst>
                                      </p:cBhvr>
                                      <p:tavLst>
                                        <p:tav tm="0">
                                          <p:val>
                                            <p:fltVal val="0"/>
                                          </p:val>
                                        </p:tav>
                                        <p:tav tm="100000">
                                          <p:val>
                                            <p:strVal val="#ppt_w"/>
                                          </p:val>
                                        </p:tav>
                                      </p:tavLst>
                                    </p:anim>
                                    <p:anim calcmode="lin" valueType="num">
                                      <p:cBhvr>
                                        <p:cTn id="132" dur="500" fill="hold"/>
                                        <p:tgtEl>
                                          <p:spTgt spid="48"/>
                                        </p:tgtEl>
                                        <p:attrNameLst>
                                          <p:attrName>ppt_h</p:attrName>
                                        </p:attrNameLst>
                                      </p:cBhvr>
                                      <p:tavLst>
                                        <p:tav tm="0">
                                          <p:val>
                                            <p:fltVal val="0"/>
                                          </p:val>
                                        </p:tav>
                                        <p:tav tm="100000">
                                          <p:val>
                                            <p:strVal val="#ppt_h"/>
                                          </p:val>
                                        </p:tav>
                                      </p:tavLst>
                                    </p:anim>
                                    <p:anim calcmode="lin" valueType="num">
                                      <p:cBhvr>
                                        <p:cTn id="133" dur="500" fill="hold"/>
                                        <p:tgtEl>
                                          <p:spTgt spid="48"/>
                                        </p:tgtEl>
                                        <p:attrNameLst>
                                          <p:attrName>style.rotation</p:attrName>
                                        </p:attrNameLst>
                                      </p:cBhvr>
                                      <p:tavLst>
                                        <p:tav tm="0">
                                          <p:val>
                                            <p:fltVal val="360"/>
                                          </p:val>
                                        </p:tav>
                                        <p:tav tm="100000">
                                          <p:val>
                                            <p:fltVal val="0"/>
                                          </p:val>
                                        </p:tav>
                                      </p:tavLst>
                                    </p:anim>
                                    <p:animEffect transition="in" filter="fade">
                                      <p:cBhvr>
                                        <p:cTn id="134" dur="500"/>
                                        <p:tgtEl>
                                          <p:spTgt spid="48"/>
                                        </p:tgtEl>
                                      </p:cBhvr>
                                    </p:animEffect>
                                  </p:childTnLst>
                                </p:cTn>
                              </p:par>
                              <p:par>
                                <p:cTn id="135" presetID="10" presetClass="entr" presetSubtype="0" fill="hold" grpId="0" nodeType="withEffect">
                                  <p:stCondLst>
                                    <p:cond delay="25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500"/>
                                        <p:tgtEl>
                                          <p:spTgt spid="53"/>
                                        </p:tgtEl>
                                      </p:cBhvr>
                                    </p:animEffect>
                                  </p:childTnLst>
                                </p:cTn>
                              </p:par>
                              <p:par>
                                <p:cTn id="138" presetID="49" presetClass="entr" presetSubtype="0" decel="100000" fill="hold" grpId="0" nodeType="withEffect">
                                  <p:stCondLst>
                                    <p:cond delay="0"/>
                                  </p:stCondLst>
                                  <p:childTnLst>
                                    <p:set>
                                      <p:cBhvr>
                                        <p:cTn id="139" dur="1" fill="hold">
                                          <p:stCondLst>
                                            <p:cond delay="0"/>
                                          </p:stCondLst>
                                        </p:cTn>
                                        <p:tgtEl>
                                          <p:spTgt spid="49">
                                            <p:txEl>
                                              <p:pRg st="0" end="0"/>
                                            </p:txEl>
                                          </p:spTgt>
                                        </p:tgtEl>
                                        <p:attrNameLst>
                                          <p:attrName>style.visibility</p:attrName>
                                        </p:attrNameLst>
                                      </p:cBhvr>
                                      <p:to>
                                        <p:strVal val="visible"/>
                                      </p:to>
                                    </p:set>
                                    <p:anim calcmode="lin" valueType="num">
                                      <p:cBhvr>
                                        <p:cTn id="140"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42"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43" dur="500"/>
                                        <p:tgtEl>
                                          <p:spTgt spid="49">
                                            <p:txEl>
                                              <p:pRg st="0" end="0"/>
                                            </p:txEl>
                                          </p:spTgt>
                                        </p:tgtEl>
                                      </p:cBhvr>
                                    </p:animEffect>
                                  </p:childTnLst>
                                </p:cTn>
                              </p:par>
                            </p:childTnLst>
                          </p:cTn>
                        </p:par>
                        <p:par>
                          <p:cTn id="144" fill="hold">
                            <p:stCondLst>
                              <p:cond delay="8500"/>
                            </p:stCondLst>
                            <p:childTnLst>
                              <p:par>
                                <p:cTn id="145" presetID="2" presetClass="entr" presetSubtype="4" decel="100000" fill="hold" grpId="0" nodeType="afterEffect">
                                  <p:stCondLst>
                                    <p:cond delay="250"/>
                                  </p:stCondLst>
                                  <p:childTnLst>
                                    <p:set>
                                      <p:cBhvr>
                                        <p:cTn id="146" dur="1" fill="hold">
                                          <p:stCondLst>
                                            <p:cond delay="0"/>
                                          </p:stCondLst>
                                        </p:cTn>
                                        <p:tgtEl>
                                          <p:spTgt spid="38">
                                            <p:txEl>
                                              <p:pRg st="0" end="0"/>
                                            </p:txEl>
                                          </p:spTgt>
                                        </p:tgtEl>
                                        <p:attrNameLst>
                                          <p:attrName>style.visibility</p:attrName>
                                        </p:attrNameLst>
                                      </p:cBhvr>
                                      <p:to>
                                        <p:strVal val="visible"/>
                                      </p:to>
                                    </p:set>
                                    <p:anim calcmode="lin" valueType="num">
                                      <p:cBhvr additive="base">
                                        <p:cTn id="14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49" presetID="2" presetClass="entr" presetSubtype="4" decel="100000" fill="hold" grpId="0" nodeType="withEffect">
                                  <p:stCondLst>
                                    <p:cond delay="500"/>
                                  </p:stCondLst>
                                  <p:childTnLst>
                                    <p:set>
                                      <p:cBhvr>
                                        <p:cTn id="150" dur="1" fill="hold">
                                          <p:stCondLst>
                                            <p:cond delay="0"/>
                                          </p:stCondLst>
                                        </p:cTn>
                                        <p:tgtEl>
                                          <p:spTgt spid="39">
                                            <p:txEl>
                                              <p:pRg st="0" end="0"/>
                                            </p:txEl>
                                          </p:spTgt>
                                        </p:tgtEl>
                                        <p:attrNameLst>
                                          <p:attrName>style.visibility</p:attrName>
                                        </p:attrNameLst>
                                      </p:cBhvr>
                                      <p:to>
                                        <p:strVal val="visible"/>
                                      </p:to>
                                    </p:set>
                                    <p:anim calcmode="lin" valueType="num">
                                      <p:cBhvr additive="base">
                                        <p:cTn id="15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53" fill="hold">
                            <p:stCondLst>
                              <p:cond delay="9250"/>
                            </p:stCondLst>
                            <p:childTnLst>
                              <p:par>
                                <p:cTn id="154" presetID="22" presetClass="entr" presetSubtype="8" fill="hold" grpId="0" nodeType="after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wipe(left)">
                                      <p:cBhvr>
                                        <p:cTn id="1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P spid="6" grpId="0"/>
      <p:bldP spid="50" grpId="0"/>
      <p:bldP spid="51" grpId="0"/>
      <p:bldP spid="52" grpId="0"/>
      <p:bldP spid="53"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2.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47" Type="http://schemas.openxmlformats.org/officeDocument/2006/relationships/slideLayout" Target="../slideLayouts/slideLayout88.xml"/><Relationship Id="rId50" Type="http://schemas.openxmlformats.org/officeDocument/2006/relationships/image" Target="../media/image26.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slideLayout" Target="../slideLayouts/slideLayout87.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54" Type="http://schemas.microsoft.com/office/2007/relationships/hdphoto" Target="../media/hdphoto2.wdp"/><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3" Type="http://schemas.openxmlformats.org/officeDocument/2006/relationships/image" Target="../media/image29.pn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49" Type="http://schemas.openxmlformats.org/officeDocument/2006/relationships/image" Target="../media/image25.jpeg"/><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52" Type="http://schemas.openxmlformats.org/officeDocument/2006/relationships/image" Target="../media/image28.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48" Type="http://schemas.openxmlformats.org/officeDocument/2006/relationships/theme" Target="../theme/theme3.xml"/><Relationship Id="rId8" Type="http://schemas.openxmlformats.org/officeDocument/2006/relationships/slideLayout" Target="../slideLayouts/slideLayout49.xml"/><Relationship Id="rId51" Type="http://schemas.openxmlformats.org/officeDocument/2006/relationships/image" Target="../media/image27.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slideLayout" Target="../slideLayouts/slideLayout130.xml"/><Relationship Id="rId47" Type="http://schemas.openxmlformats.org/officeDocument/2006/relationships/slideLayout" Target="../slideLayouts/slideLayout135.xml"/><Relationship Id="rId50" Type="http://schemas.openxmlformats.org/officeDocument/2006/relationships/theme" Target="../theme/theme4.xml"/><Relationship Id="rId55" Type="http://schemas.openxmlformats.org/officeDocument/2006/relationships/image" Target="../media/image29.png"/><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46" Type="http://schemas.openxmlformats.org/officeDocument/2006/relationships/slideLayout" Target="../slideLayouts/slideLayout134.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41" Type="http://schemas.openxmlformats.org/officeDocument/2006/relationships/slideLayout" Target="../slideLayouts/slideLayout129.xml"/><Relationship Id="rId54" Type="http://schemas.openxmlformats.org/officeDocument/2006/relationships/image" Target="../media/image28.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slideLayout" Target="../slideLayouts/slideLayout133.xml"/><Relationship Id="rId53" Type="http://schemas.openxmlformats.org/officeDocument/2006/relationships/image" Target="../media/image42.pn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49" Type="http://schemas.openxmlformats.org/officeDocument/2006/relationships/slideLayout" Target="../slideLayouts/slideLayout137.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52" Type="http://schemas.openxmlformats.org/officeDocument/2006/relationships/image" Target="../media/image26.pn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48" Type="http://schemas.openxmlformats.org/officeDocument/2006/relationships/slideLayout" Target="../slideLayouts/slideLayout136.xml"/><Relationship Id="rId56" Type="http://schemas.microsoft.com/office/2007/relationships/hdphoto" Target="../media/hdphoto2.wdp"/><Relationship Id="rId8" Type="http://schemas.openxmlformats.org/officeDocument/2006/relationships/slideLayout" Target="../slideLayouts/slideLayout96.xml"/><Relationship Id="rId51" Type="http://schemas.openxmlformats.org/officeDocument/2006/relationships/image" Target="../media/image25.jpeg"/><Relationship Id="rId3"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9"/>
            <a:ext cx="15773400" cy="11700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1909987"/>
            <a:ext cx="15773400" cy="73810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Segoe UI" panose="020B0502040204020203" pitchFamily="34" charset="0"/>
                <a:cs typeface="Segoe UI" panose="020B0502040204020203" pitchFamily="34" charset="0"/>
              </a:defRPr>
            </a:lvl1pPr>
          </a:lstStyle>
          <a:p>
            <a:fld id="{998E25B1-5164-4F11-B691-B3A22957CE6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796" r:id="rId19"/>
    <p:sldLayoutId id="2147483797" r:id="rId20"/>
  </p:sldLayoutIdLst>
  <p:hf hdr="0" ftr="0" dt="0"/>
  <p:txStyles>
    <p:titleStyle>
      <a:lvl1pPr algn="l" defTabSz="1371600" rtl="0" eaLnBrk="1" latinLnBrk="0" hangingPunct="1">
        <a:lnSpc>
          <a:spcPct val="90000"/>
        </a:lnSpc>
        <a:spcBef>
          <a:spcPct val="0"/>
        </a:spcBef>
        <a:buNone/>
        <a:defRPr sz="4800" kern="1200">
          <a:solidFill>
            <a:schemeClr val="tx1"/>
          </a:solidFill>
          <a:latin typeface="Segoe UI" panose="020B0502040204020203" pitchFamily="34" charset="0"/>
          <a:ea typeface="+mj-ea"/>
          <a:cs typeface="Segoe UI" panose="020B0502040204020203"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Segoe UI" panose="020B0502040204020203" pitchFamily="34" charset="0"/>
          <a:ea typeface="+mn-ea"/>
          <a:cs typeface="Segoe UI" panose="020B0502040204020203"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Segoe UI" panose="020B0502040204020203" pitchFamily="34" charset="0"/>
          <a:ea typeface="+mn-ea"/>
          <a:cs typeface="Segoe UI" panose="020B0502040204020203"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egoe UI" panose="020B0502040204020203" pitchFamily="34" charset="0"/>
          <a:ea typeface="+mn-ea"/>
          <a:cs typeface="Segoe UI" panose="020B0502040204020203"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1257706" y="375414"/>
            <a:ext cx="15769661"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lstStyle/>
          <a:p>
            <a:pPr lvl="0"/>
            <a:r>
              <a:rPr lang="en-GB" altLang="en-US" dirty="0"/>
              <a:t>Click to edit the title text format</a:t>
            </a:r>
          </a:p>
        </p:txBody>
      </p:sp>
      <p:sp>
        <p:nvSpPr>
          <p:cNvPr id="1028" name="Rectangle 2"/>
          <p:cNvSpPr>
            <a:spLocks noGrp="1" noChangeArrowheads="1"/>
          </p:cNvSpPr>
          <p:nvPr>
            <p:ph type="body" idx="1"/>
          </p:nvPr>
        </p:nvSpPr>
        <p:spPr bwMode="auto">
          <a:xfrm>
            <a:off x="1257706" y="1600202"/>
            <a:ext cx="15769661" cy="766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pic>
        <p:nvPicPr>
          <p:cNvPr id="1031" name="Picture 2"/>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38328" y="375414"/>
            <a:ext cx="54742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userDrawn="1"/>
        </p:nvSpPr>
        <p:spPr>
          <a:xfrm>
            <a:off x="17401004" y="375415"/>
            <a:ext cx="633116" cy="633284"/>
          </a:xfrm>
          <a:prstGeom prst="ellipse">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latin typeface="Roboto Light"/>
              <a:cs typeface="Roboto Light"/>
            </a:endParaRPr>
          </a:p>
        </p:txBody>
      </p:sp>
      <p:sp>
        <p:nvSpPr>
          <p:cNvPr id="11" name="TextBox 10"/>
          <p:cNvSpPr txBox="1"/>
          <p:nvPr userDrawn="1"/>
        </p:nvSpPr>
        <p:spPr>
          <a:xfrm>
            <a:off x="17135856" y="418092"/>
            <a:ext cx="1170432" cy="553943"/>
          </a:xfrm>
          <a:prstGeom prst="rect">
            <a:avLst/>
          </a:prstGeom>
          <a:noFill/>
        </p:spPr>
        <p:txBody>
          <a:bodyPr wrap="square" lIns="274265" tIns="137133" rIns="274265" bIns="137133" rtlCol="0">
            <a:spAutoFit/>
          </a:bodyPr>
          <a:lstStyle/>
          <a:p>
            <a:pPr algn="ctr"/>
            <a:fld id="{8C8643B8-3AF7-4439-9600-88F6D67B04F6}" type="slidenum">
              <a:rPr lang="id-ID" sz="1800" b="1" smtClean="0">
                <a:solidFill>
                  <a:schemeClr val="bg1"/>
                </a:solidFill>
                <a:latin typeface="Roboto Light"/>
                <a:cs typeface="Roboto Light"/>
              </a:rPr>
              <a:t>‹#›</a:t>
            </a:fld>
            <a:endParaRPr lang="id-ID" sz="3600" dirty="0">
              <a:solidFill>
                <a:schemeClr val="bg1"/>
              </a:solidFill>
              <a:latin typeface="Roboto Light"/>
              <a:cs typeface="Roboto Light"/>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Lst>
  <p:hf hdr="0" ftr="0" dt="0"/>
  <p:txStyles>
    <p:titleStyle>
      <a:lvl1pPr algn="ctr" defTabSz="685800" rtl="0" eaLnBrk="0" fontAlgn="base" hangingPunct="0">
        <a:lnSpc>
          <a:spcPct val="90000"/>
        </a:lnSpc>
        <a:spcBef>
          <a:spcPct val="0"/>
        </a:spcBef>
        <a:spcAft>
          <a:spcPct val="0"/>
        </a:spcAft>
        <a:buClr>
          <a:srgbClr val="000000"/>
        </a:buClr>
        <a:buSzPct val="100000"/>
        <a:buFont typeface="Times New Roman" panose="02020603050405020304" pitchFamily="18" charset="0"/>
        <a:defRPr sz="3600" b="1" kern="1200" cap="all" baseline="0">
          <a:solidFill>
            <a:srgbClr val="0070C0"/>
          </a:solidFill>
          <a:latin typeface="Segoe UI" panose="020B0502040204020203" pitchFamily="34" charset="0"/>
          <a:ea typeface="Tahoma" panose="020B0604030504040204" pitchFamily="34" charset="0"/>
          <a:cs typeface="Segoe UI" panose="020B0502040204020203" pitchFamily="34" charset="0"/>
        </a:defRPr>
      </a:lvl1pPr>
      <a:lvl2pPr algn="l" defTabSz="685800" rtl="0" eaLnBrk="0" fontAlgn="base" hangingPunct="0">
        <a:lnSpc>
          <a:spcPct val="90000"/>
        </a:lnSpc>
        <a:spcBef>
          <a:spcPct val="0"/>
        </a:spcBef>
        <a:spcAft>
          <a:spcPct val="0"/>
        </a:spcAft>
        <a:buClr>
          <a:srgbClr val="000000"/>
        </a:buClr>
        <a:buSzPct val="100000"/>
        <a:buFont typeface="Times New Roman" panose="02020603050405020304" pitchFamily="18" charset="0"/>
        <a:defRPr sz="3600" b="1">
          <a:solidFill>
            <a:srgbClr val="0070C0"/>
          </a:solidFill>
          <a:latin typeface="Tahoma" panose="020B0604030504040204" pitchFamily="34" charset="0"/>
          <a:ea typeface="Tahoma" panose="020B0604030504040204" pitchFamily="34" charset="0"/>
          <a:cs typeface="Tahoma" panose="020B0604030504040204" pitchFamily="34" charset="0"/>
        </a:defRPr>
      </a:lvl2pPr>
      <a:lvl3pPr algn="l" defTabSz="685800" rtl="0" eaLnBrk="0" fontAlgn="base" hangingPunct="0">
        <a:lnSpc>
          <a:spcPct val="90000"/>
        </a:lnSpc>
        <a:spcBef>
          <a:spcPct val="0"/>
        </a:spcBef>
        <a:spcAft>
          <a:spcPct val="0"/>
        </a:spcAft>
        <a:buClr>
          <a:srgbClr val="000000"/>
        </a:buClr>
        <a:buSzPct val="100000"/>
        <a:buFont typeface="Times New Roman" panose="02020603050405020304" pitchFamily="18" charset="0"/>
        <a:defRPr sz="3600" b="1">
          <a:solidFill>
            <a:srgbClr val="0070C0"/>
          </a:solidFill>
          <a:latin typeface="Tahoma" panose="020B0604030504040204" pitchFamily="34" charset="0"/>
          <a:ea typeface="Tahoma" panose="020B0604030504040204" pitchFamily="34" charset="0"/>
          <a:cs typeface="Tahoma" panose="020B0604030504040204" pitchFamily="34" charset="0"/>
        </a:defRPr>
      </a:lvl3pPr>
      <a:lvl4pPr algn="l" defTabSz="685800" rtl="0" eaLnBrk="0" fontAlgn="base" hangingPunct="0">
        <a:lnSpc>
          <a:spcPct val="90000"/>
        </a:lnSpc>
        <a:spcBef>
          <a:spcPct val="0"/>
        </a:spcBef>
        <a:spcAft>
          <a:spcPct val="0"/>
        </a:spcAft>
        <a:buClr>
          <a:srgbClr val="000000"/>
        </a:buClr>
        <a:buSzPct val="100000"/>
        <a:buFont typeface="Times New Roman" panose="02020603050405020304" pitchFamily="18" charset="0"/>
        <a:defRPr sz="3600" b="1">
          <a:solidFill>
            <a:srgbClr val="0070C0"/>
          </a:solidFill>
          <a:latin typeface="Tahoma" panose="020B0604030504040204" pitchFamily="34" charset="0"/>
          <a:ea typeface="Tahoma" panose="020B0604030504040204" pitchFamily="34" charset="0"/>
          <a:cs typeface="Tahoma" panose="020B0604030504040204" pitchFamily="34" charset="0"/>
        </a:defRPr>
      </a:lvl4pPr>
      <a:lvl5pPr algn="l" defTabSz="685800" rtl="0" eaLnBrk="0" fontAlgn="base" hangingPunct="0">
        <a:lnSpc>
          <a:spcPct val="90000"/>
        </a:lnSpc>
        <a:spcBef>
          <a:spcPct val="0"/>
        </a:spcBef>
        <a:spcAft>
          <a:spcPct val="0"/>
        </a:spcAft>
        <a:buClr>
          <a:srgbClr val="000000"/>
        </a:buClr>
        <a:buSzPct val="100000"/>
        <a:buFont typeface="Times New Roman" panose="02020603050405020304" pitchFamily="18" charset="0"/>
        <a:defRPr sz="3600" b="1">
          <a:solidFill>
            <a:srgbClr val="0070C0"/>
          </a:solidFill>
          <a:latin typeface="Tahoma" panose="020B0604030504040204" pitchFamily="34" charset="0"/>
          <a:ea typeface="Tahoma" panose="020B0604030504040204" pitchFamily="34" charset="0"/>
          <a:cs typeface="Tahoma" panose="020B0604030504040204" pitchFamily="34" charset="0"/>
        </a:defRPr>
      </a:lvl5pPr>
      <a:lvl6pPr marL="3771900" indent="-342900" algn="l" defTabSz="685800" rtl="0" eaLnBrk="0" fontAlgn="base" hangingPunct="0">
        <a:lnSpc>
          <a:spcPct val="90000"/>
        </a:lnSpc>
        <a:spcBef>
          <a:spcPct val="0"/>
        </a:spcBef>
        <a:spcAft>
          <a:spcPct val="0"/>
        </a:spcAft>
        <a:buClr>
          <a:srgbClr val="000000"/>
        </a:buClr>
        <a:buSzPct val="100000"/>
        <a:buFont typeface="Times New Roman" panose="02020603050405020304" pitchFamily="18" charset="0"/>
        <a:defRPr sz="5250">
          <a:solidFill>
            <a:srgbClr val="000000"/>
          </a:solidFill>
          <a:latin typeface="Calibri Light" panose="020F0302020204030204" pitchFamily="34" charset="0"/>
          <a:ea typeface="Microsoft YaHei" panose="020B0503020204020204" pitchFamily="34" charset="-122"/>
        </a:defRPr>
      </a:lvl6pPr>
      <a:lvl7pPr marL="4457700" indent="-342900" algn="l" defTabSz="685800" rtl="0" eaLnBrk="0" fontAlgn="base" hangingPunct="0">
        <a:lnSpc>
          <a:spcPct val="90000"/>
        </a:lnSpc>
        <a:spcBef>
          <a:spcPct val="0"/>
        </a:spcBef>
        <a:spcAft>
          <a:spcPct val="0"/>
        </a:spcAft>
        <a:buClr>
          <a:srgbClr val="000000"/>
        </a:buClr>
        <a:buSzPct val="100000"/>
        <a:buFont typeface="Times New Roman" panose="02020603050405020304" pitchFamily="18" charset="0"/>
        <a:defRPr sz="5250">
          <a:solidFill>
            <a:srgbClr val="000000"/>
          </a:solidFill>
          <a:latin typeface="Calibri Light" panose="020F0302020204030204" pitchFamily="34" charset="0"/>
          <a:ea typeface="Microsoft YaHei" panose="020B0503020204020204" pitchFamily="34" charset="-122"/>
        </a:defRPr>
      </a:lvl7pPr>
      <a:lvl8pPr marL="5143500" indent="-342900" algn="l" defTabSz="685800" rtl="0" eaLnBrk="0" fontAlgn="base" hangingPunct="0">
        <a:lnSpc>
          <a:spcPct val="90000"/>
        </a:lnSpc>
        <a:spcBef>
          <a:spcPct val="0"/>
        </a:spcBef>
        <a:spcAft>
          <a:spcPct val="0"/>
        </a:spcAft>
        <a:buClr>
          <a:srgbClr val="000000"/>
        </a:buClr>
        <a:buSzPct val="100000"/>
        <a:buFont typeface="Times New Roman" panose="02020603050405020304" pitchFamily="18" charset="0"/>
        <a:defRPr sz="5250">
          <a:solidFill>
            <a:srgbClr val="000000"/>
          </a:solidFill>
          <a:latin typeface="Calibri Light" panose="020F0302020204030204" pitchFamily="34" charset="0"/>
          <a:ea typeface="Microsoft YaHei" panose="020B0503020204020204" pitchFamily="34" charset="-122"/>
        </a:defRPr>
      </a:lvl8pPr>
      <a:lvl9pPr marL="5829300" indent="-342900" algn="l" defTabSz="685800" rtl="0" eaLnBrk="0" fontAlgn="base" hangingPunct="0">
        <a:lnSpc>
          <a:spcPct val="90000"/>
        </a:lnSpc>
        <a:spcBef>
          <a:spcPct val="0"/>
        </a:spcBef>
        <a:spcAft>
          <a:spcPct val="0"/>
        </a:spcAft>
        <a:buClr>
          <a:srgbClr val="000000"/>
        </a:buClr>
        <a:buSzPct val="100000"/>
        <a:buFont typeface="Times New Roman" panose="02020603050405020304" pitchFamily="18" charset="0"/>
        <a:defRPr sz="5250">
          <a:solidFill>
            <a:srgbClr val="000000"/>
          </a:solidFill>
          <a:latin typeface="Calibri Light" panose="020F0302020204030204" pitchFamily="34" charset="0"/>
          <a:ea typeface="Microsoft YaHei" panose="020B0503020204020204" pitchFamily="34" charset="-122"/>
        </a:defRPr>
      </a:lvl9pPr>
    </p:titleStyle>
    <p:bodyStyle>
      <a:lvl1pPr marL="514350" indent="-514350" algn="l" defTabSz="685800" rtl="0" eaLnBrk="0" fontAlgn="base" hangingPunct="0">
        <a:lnSpc>
          <a:spcPct val="90000"/>
        </a:lnSpc>
        <a:spcBef>
          <a:spcPts val="1220"/>
        </a:spcBef>
        <a:spcAft>
          <a:spcPct val="0"/>
        </a:spcAft>
        <a:buClr>
          <a:srgbClr val="0070C0"/>
        </a:buClr>
        <a:buSzPct val="100000"/>
        <a:buFont typeface="Arial" panose="020B0604020202020204" pitchFamily="34" charset="0"/>
        <a:buChar char="•"/>
        <a:defRPr sz="3000" kern="1200" baseline="0">
          <a:solidFill>
            <a:srgbClr val="0070C0"/>
          </a:solidFill>
          <a:latin typeface="Segoe UI" panose="020B0502040204020203" pitchFamily="34" charset="0"/>
          <a:ea typeface="Tahoma" panose="020B0604030504040204" pitchFamily="34" charset="0"/>
          <a:cs typeface="Segoe UI" panose="020B0502040204020203" pitchFamily="34" charset="0"/>
        </a:defRPr>
      </a:lvl1pPr>
      <a:lvl2pPr marL="1114425" indent="-428625" algn="l" defTabSz="685800" rtl="0" eaLnBrk="0" fontAlgn="base" hangingPunct="0">
        <a:lnSpc>
          <a:spcPct val="90000"/>
        </a:lnSpc>
        <a:spcBef>
          <a:spcPts val="600"/>
        </a:spcBef>
        <a:spcAft>
          <a:spcPct val="0"/>
        </a:spcAft>
        <a:buClr>
          <a:srgbClr val="0070C0"/>
        </a:buClr>
        <a:buSzPct val="100000"/>
        <a:buFont typeface="Arial" panose="020B0604020202020204" pitchFamily="34" charset="0"/>
        <a:buChar char="•"/>
        <a:defRPr kern="1200" baseline="0">
          <a:solidFill>
            <a:srgbClr val="0070C0"/>
          </a:solidFill>
          <a:latin typeface="Segoe UI" panose="020B0502040204020203" pitchFamily="34" charset="0"/>
          <a:ea typeface="Tahoma" panose="020B0604030504040204" pitchFamily="34" charset="0"/>
          <a:cs typeface="Segoe UI" panose="020B0502040204020203" pitchFamily="34" charset="0"/>
        </a:defRPr>
      </a:lvl2pPr>
      <a:lvl3pPr marL="1800225" indent="-428625" algn="l" defTabSz="685800" rtl="0" eaLnBrk="0" fontAlgn="base" hangingPunct="0">
        <a:lnSpc>
          <a:spcPct val="90000"/>
        </a:lnSpc>
        <a:spcBef>
          <a:spcPts val="600"/>
        </a:spcBef>
        <a:spcAft>
          <a:spcPct val="0"/>
        </a:spcAft>
        <a:buClr>
          <a:srgbClr val="0070C0"/>
        </a:buClr>
        <a:buSzPct val="100000"/>
        <a:buFont typeface="Arial" panose="020B0604020202020204" pitchFamily="34" charset="0"/>
        <a:buChar char="•"/>
        <a:defRPr sz="2400" kern="1200" baseline="0">
          <a:solidFill>
            <a:srgbClr val="0070C0"/>
          </a:solidFill>
          <a:latin typeface="Segoe UI" panose="020B0502040204020203" pitchFamily="34" charset="0"/>
          <a:ea typeface="Tahoma" panose="020B0604030504040204" pitchFamily="34" charset="0"/>
          <a:cs typeface="Segoe UI" panose="020B0502040204020203" pitchFamily="34" charset="0"/>
        </a:defRPr>
      </a:lvl3pPr>
      <a:lvl4pPr marL="2486025" indent="-428625" algn="l" defTabSz="685800" rtl="0" eaLnBrk="0" fontAlgn="base" hangingPunct="0">
        <a:lnSpc>
          <a:spcPct val="90000"/>
        </a:lnSpc>
        <a:spcBef>
          <a:spcPts val="600"/>
        </a:spcBef>
        <a:spcAft>
          <a:spcPct val="0"/>
        </a:spcAft>
        <a:buClr>
          <a:srgbClr val="0070C0"/>
        </a:buClr>
        <a:buSzPct val="100000"/>
        <a:buFont typeface="Arial" panose="020B0604020202020204" pitchFamily="34" charset="0"/>
        <a:buChar char="•"/>
        <a:defRPr sz="2100" kern="1200" baseline="0">
          <a:solidFill>
            <a:srgbClr val="0070C0"/>
          </a:solidFill>
          <a:latin typeface="Segoe UI" panose="020B0502040204020203" pitchFamily="34" charset="0"/>
          <a:ea typeface="Tahoma" panose="020B0604030504040204" pitchFamily="34" charset="0"/>
          <a:cs typeface="Segoe UI" panose="020B0502040204020203" pitchFamily="34" charset="0"/>
        </a:defRPr>
      </a:lvl4pPr>
      <a:lvl5pPr marL="3171825" indent="-428625" algn="l" defTabSz="685800" rtl="0" eaLnBrk="0" fontAlgn="base" hangingPunct="0">
        <a:lnSpc>
          <a:spcPct val="90000"/>
        </a:lnSpc>
        <a:spcBef>
          <a:spcPts val="600"/>
        </a:spcBef>
        <a:spcAft>
          <a:spcPct val="0"/>
        </a:spcAft>
        <a:buClr>
          <a:srgbClr val="0070C0"/>
        </a:buClr>
        <a:buSzPct val="100000"/>
        <a:buFont typeface="Arial" panose="020B0604020202020204" pitchFamily="34" charset="0"/>
        <a:buChar char="•"/>
        <a:defRPr sz="2100" kern="1200" baseline="0">
          <a:solidFill>
            <a:srgbClr val="0070C0"/>
          </a:solidFill>
          <a:latin typeface="Segoe UI" panose="020B0502040204020203" pitchFamily="34" charset="0"/>
          <a:ea typeface="Tahoma" panose="020B0604030504040204" pitchFamily="34" charset="0"/>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9">
            <a:lum/>
          </a:blip>
          <a:srcRect/>
          <a:stretch>
            <a:fillRect t="-5000" b="-5000"/>
          </a:stretch>
        </a:blipFill>
        <a:effectLst/>
      </p:bgPr>
    </p:bg>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83455" y="-123975"/>
            <a:ext cx="18118706" cy="1821560"/>
          </a:xfrm>
          <a:prstGeom prst="rect">
            <a:avLst/>
          </a:prstGeom>
        </p:spPr>
      </p:pic>
      <p:pic>
        <p:nvPicPr>
          <p:cNvPr id="9" name="図 8"/>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rot="10800000">
            <a:off x="1" y="2"/>
            <a:ext cx="1117148" cy="1126059"/>
          </a:xfrm>
          <a:prstGeom prst="rect">
            <a:avLst/>
          </a:prstGeom>
        </p:spPr>
      </p:pic>
      <p:pic>
        <p:nvPicPr>
          <p:cNvPr id="8" name="図 7"/>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a:off x="17161685" y="9163194"/>
            <a:ext cx="1117148" cy="1126059"/>
          </a:xfrm>
          <a:prstGeom prst="rect">
            <a:avLst/>
          </a:prstGeom>
        </p:spPr>
      </p:pic>
      <p:pic>
        <p:nvPicPr>
          <p:cNvPr id="7" name="図 6"/>
          <p:cNvPicPr>
            <a:picLocks noChangeAspect="1"/>
          </p:cNvPicPr>
          <p:nvPr userDrawn="1"/>
        </p:nvPicPr>
        <p:blipFill>
          <a:blip r:embed="rId52">
            <a:extLst>
              <a:ext uri="{28A0092B-C50C-407E-A947-70E740481C1C}">
                <a14:useLocalDpi xmlns:a14="http://schemas.microsoft.com/office/drawing/2010/main" val="0"/>
              </a:ext>
            </a:extLst>
          </a:blip>
          <a:stretch>
            <a:fillRect/>
          </a:stretch>
        </p:blipFill>
        <p:spPr>
          <a:xfrm>
            <a:off x="-37183" y="446"/>
            <a:ext cx="18288794" cy="10286555"/>
          </a:xfrm>
          <a:prstGeom prst="rect">
            <a:avLst/>
          </a:prstGeom>
          <a:solidFill>
            <a:schemeClr val="accent2">
              <a:lumMod val="50000"/>
              <a:alpha val="32000"/>
            </a:schemeClr>
          </a:solidFill>
        </p:spPr>
      </p:pic>
      <p:pic>
        <p:nvPicPr>
          <p:cNvPr id="14" name="図 13"/>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rot="10800000">
            <a:off x="288746" y="8834791"/>
            <a:ext cx="18118706" cy="1821560"/>
          </a:xfrm>
          <a:prstGeom prst="rect">
            <a:avLst/>
          </a:prstGeom>
        </p:spPr>
      </p:pic>
      <p:sp>
        <p:nvSpPr>
          <p:cNvPr id="2" name="タイトル プレースホルダー 1"/>
          <p:cNvSpPr>
            <a:spLocks noGrp="1"/>
          </p:cNvSpPr>
          <p:nvPr>
            <p:ph type="title"/>
          </p:nvPr>
        </p:nvSpPr>
        <p:spPr>
          <a:xfrm>
            <a:off x="894425" y="195935"/>
            <a:ext cx="16459200" cy="1203152"/>
          </a:xfrm>
          <a:prstGeom prst="rect">
            <a:avLst/>
          </a:prstGeom>
        </p:spPr>
        <p:txBody>
          <a:bodyPr vert="horz" lIns="163275" tIns="81638" rIns="163275" bIns="81638" rtlCol="0" anchor="ctr">
            <a:noAutofit/>
          </a:bodyPr>
          <a:lstStyle/>
          <a:p>
            <a:r>
              <a:rPr lang="en-US" altLang="ja-JP" dirty="0"/>
              <a:t>SLIDE TITLE HERE</a:t>
            </a:r>
            <a:endParaRPr lang="en-US" dirty="0"/>
          </a:p>
        </p:txBody>
      </p:sp>
      <p:sp>
        <p:nvSpPr>
          <p:cNvPr id="3" name="テキスト プレースホルダー 2"/>
          <p:cNvSpPr>
            <a:spLocks noGrp="1"/>
          </p:cNvSpPr>
          <p:nvPr>
            <p:ph type="body" idx="1"/>
          </p:nvPr>
        </p:nvSpPr>
        <p:spPr>
          <a:xfrm>
            <a:off x="914402" y="1831133"/>
            <a:ext cx="16459200" cy="7358114"/>
          </a:xfrm>
          <a:prstGeom prst="rect">
            <a:avLst/>
          </a:prstGeom>
        </p:spPr>
        <p:txBody>
          <a:bodyPr vert="horz" lIns="163275" tIns="81638" rIns="163275" bIns="81638" rtlCol="0">
            <a:normAutofit/>
          </a:bodyPr>
          <a:lstStyle/>
          <a:p>
            <a:pPr lvl="0"/>
            <a:r>
              <a:rPr lang="en-US" altLang="ja-JP" dirty="0"/>
              <a:t>Master Text</a:t>
            </a:r>
            <a:endParaRPr lang="ja-JP" altLang="en-US" dirty="0"/>
          </a:p>
        </p:txBody>
      </p:sp>
      <p:sp>
        <p:nvSpPr>
          <p:cNvPr id="4" name="日付プレースホルダー 3"/>
          <p:cNvSpPr>
            <a:spLocks noGrp="1"/>
          </p:cNvSpPr>
          <p:nvPr>
            <p:ph type="dt" sz="half" idx="2"/>
          </p:nvPr>
        </p:nvSpPr>
        <p:spPr>
          <a:xfrm>
            <a:off x="914402" y="9607997"/>
            <a:ext cx="4267200" cy="547688"/>
          </a:xfrm>
          <a:prstGeom prst="rect">
            <a:avLst/>
          </a:prstGeom>
        </p:spPr>
        <p:txBody>
          <a:bodyPr vert="horz" lIns="163275" tIns="81638" rIns="163275" bIns="81638" rtlCol="0" anchor="ctr"/>
          <a:lstStyle>
            <a:lvl1pPr algn="l">
              <a:defRPr sz="2100">
                <a:solidFill>
                  <a:schemeClr val="tx1">
                    <a:tint val="75000"/>
                  </a:schemeClr>
                </a:solidFill>
                <a:latin typeface="UTM Avo" panose="02040603050506020204" pitchFamily="18" charset="0"/>
              </a:defRPr>
            </a:lvl1pPr>
          </a:lstStyle>
          <a:p>
            <a:endParaRPr lang="en-US"/>
          </a:p>
        </p:txBody>
      </p:sp>
      <p:sp>
        <p:nvSpPr>
          <p:cNvPr id="5" name="フッター プレースホルダー 4"/>
          <p:cNvSpPr>
            <a:spLocks noGrp="1"/>
          </p:cNvSpPr>
          <p:nvPr>
            <p:ph type="ftr" sz="quarter" idx="3"/>
          </p:nvPr>
        </p:nvSpPr>
        <p:spPr>
          <a:xfrm>
            <a:off x="5255231" y="9637835"/>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endParaRPr lang="en-US" sz="2000" dirty="0"/>
          </a:p>
        </p:txBody>
      </p:sp>
      <p:sp>
        <p:nvSpPr>
          <p:cNvPr id="6" name="スライド番号プレースホルダー 5"/>
          <p:cNvSpPr>
            <a:spLocks noGrp="1"/>
          </p:cNvSpPr>
          <p:nvPr>
            <p:ph type="sldNum" sz="quarter" idx="4"/>
          </p:nvPr>
        </p:nvSpPr>
        <p:spPr>
          <a:xfrm>
            <a:off x="17405391" y="9523333"/>
            <a:ext cx="882609" cy="850067"/>
          </a:xfrm>
          <a:prstGeom prst="rect">
            <a:avLst/>
          </a:prstGeom>
        </p:spPr>
        <p:txBody>
          <a:bodyPr vert="horz" lIns="163275" tIns="81638" rIns="163275" bIns="81638" rtlCol="0" anchor="ctr"/>
          <a:lstStyle>
            <a:lvl1pPr algn="r">
              <a:defRPr sz="2800">
                <a:solidFill>
                  <a:schemeClr val="tx1">
                    <a:alpha val="50000"/>
                  </a:schemeClr>
                </a:solidFill>
                <a:latin typeface="UTM Avo" panose="02040603050506020204" pitchFamily="18" charset="0"/>
              </a:defRPr>
            </a:lvl1pPr>
          </a:lstStyle>
          <a:p>
            <a:fld id="{387164BF-D67A-46C0-81D2-5BAF67C00C80}" type="slidenum">
              <a:rPr lang="en-US" smtClean="0"/>
              <a:t>‹#›</a:t>
            </a:fld>
            <a:endParaRPr lang="en-US"/>
          </a:p>
        </p:txBody>
      </p:sp>
      <p:pic>
        <p:nvPicPr>
          <p:cNvPr id="11" name="Picture 10"/>
          <p:cNvPicPr>
            <a:picLocks noChangeAspect="1"/>
          </p:cNvPicPr>
          <p:nvPr userDrawn="1"/>
        </p:nvPicPr>
        <p:blipFill>
          <a:blip r:embed="rId53">
            <a:biLevel thresh="25000"/>
            <a:extLst>
              <a:ext uri="{BEBA8EAE-BF5A-486C-A8C5-ECC9F3942E4B}">
                <a14:imgProps xmlns:a14="http://schemas.microsoft.com/office/drawing/2010/main">
                  <a14:imgLayer r:embed="rId54">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8826" y="42134"/>
            <a:ext cx="715145" cy="636870"/>
          </a:xfrm>
          <a:prstGeom prst="rect">
            <a:avLst/>
          </a:prstGeom>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 presetClass="entr" presetSubtype="6" decel="10000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1" decel="10000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9" decel="10000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hf hdr="0" ftr="0" dt="0"/>
  <p:txStyles>
    <p:titleStyle>
      <a:lvl1pPr algn="ctr" defTabSz="1633220" rtl="0" eaLnBrk="1" latinLnBrk="0" hangingPunct="1">
        <a:spcBef>
          <a:spcPct val="0"/>
        </a:spcBef>
        <a:buNone/>
        <a:defRPr sz="8800" kern="1200" spc="300" baseline="0">
          <a:solidFill>
            <a:schemeClr val="tx1"/>
          </a:solidFill>
          <a:latin typeface="UTM Avo" panose="02040603050506020204" pitchFamily="18" charset="0"/>
          <a:ea typeface="+mj-ea"/>
          <a:cs typeface="+mj-cs"/>
        </a:defRPr>
      </a:lvl1pPr>
    </p:titleStyle>
    <p:bodyStyle>
      <a:lvl1pPr marL="0" indent="0" algn="l" defTabSz="1633220" rtl="0" eaLnBrk="1" latinLnBrk="0" hangingPunct="1">
        <a:spcBef>
          <a:spcPct val="20000"/>
        </a:spcBef>
        <a:buFont typeface="Arial" panose="020B0604020202020204" pitchFamily="34" charset="0"/>
        <a:buNone/>
        <a:defRPr sz="2000" kern="1200" baseline="0">
          <a:solidFill>
            <a:schemeClr val="tx1"/>
          </a:solidFill>
          <a:latin typeface="UTM Avo" panose="02040603050506020204" pitchFamily="18" charset="0"/>
          <a:ea typeface="+mn-ea"/>
          <a:cs typeface="+mn-cs"/>
        </a:defRPr>
      </a:lvl1pPr>
      <a:lvl2pPr marL="1326515" indent="-510540" algn="l" defTabSz="1633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1525" indent="-408305" algn="l" defTabSz="1633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500" indent="-408305" algn="l" defTabSz="1633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4110" indent="-408305" algn="l" defTabSz="1633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720" indent="-408305" algn="l" defTabSz="16332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7330" indent="-408305" algn="l" defTabSz="16332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3940" indent="-408305" algn="l" defTabSz="16332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40550" indent="-408305" algn="l" defTabSz="16332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3220" rtl="0" eaLnBrk="1" latinLnBrk="0" hangingPunct="1">
        <a:defRPr sz="3200" kern="1200">
          <a:solidFill>
            <a:schemeClr val="tx1"/>
          </a:solidFill>
          <a:latin typeface="+mn-lt"/>
          <a:ea typeface="+mn-ea"/>
          <a:cs typeface="+mn-cs"/>
        </a:defRPr>
      </a:lvl1pPr>
      <a:lvl2pPr marL="816610" algn="l" defTabSz="1633220" rtl="0" eaLnBrk="1" latinLnBrk="0" hangingPunct="1">
        <a:defRPr sz="3200" kern="1200">
          <a:solidFill>
            <a:schemeClr val="tx1"/>
          </a:solidFill>
          <a:latin typeface="+mn-lt"/>
          <a:ea typeface="+mn-ea"/>
          <a:cs typeface="+mn-cs"/>
        </a:defRPr>
      </a:lvl2pPr>
      <a:lvl3pPr marL="1633220" algn="l" defTabSz="1633220" rtl="0" eaLnBrk="1" latinLnBrk="0" hangingPunct="1">
        <a:defRPr sz="3200" kern="1200">
          <a:solidFill>
            <a:schemeClr val="tx1"/>
          </a:solidFill>
          <a:latin typeface="+mn-lt"/>
          <a:ea typeface="+mn-ea"/>
          <a:cs typeface="+mn-cs"/>
        </a:defRPr>
      </a:lvl3pPr>
      <a:lvl4pPr marL="2449195" algn="l" defTabSz="1633220" rtl="0" eaLnBrk="1" latinLnBrk="0" hangingPunct="1">
        <a:defRPr sz="3200" kern="1200">
          <a:solidFill>
            <a:schemeClr val="tx1"/>
          </a:solidFill>
          <a:latin typeface="+mn-lt"/>
          <a:ea typeface="+mn-ea"/>
          <a:cs typeface="+mn-cs"/>
        </a:defRPr>
      </a:lvl4pPr>
      <a:lvl5pPr marL="3265805" algn="l" defTabSz="1633220" rtl="0" eaLnBrk="1" latinLnBrk="0" hangingPunct="1">
        <a:defRPr sz="3200" kern="1200">
          <a:solidFill>
            <a:schemeClr val="tx1"/>
          </a:solidFill>
          <a:latin typeface="+mn-lt"/>
          <a:ea typeface="+mn-ea"/>
          <a:cs typeface="+mn-cs"/>
        </a:defRPr>
      </a:lvl5pPr>
      <a:lvl6pPr marL="4082415" algn="l" defTabSz="1633220" rtl="0" eaLnBrk="1" latinLnBrk="0" hangingPunct="1">
        <a:defRPr sz="3200" kern="1200">
          <a:solidFill>
            <a:schemeClr val="tx1"/>
          </a:solidFill>
          <a:latin typeface="+mn-lt"/>
          <a:ea typeface="+mn-ea"/>
          <a:cs typeface="+mn-cs"/>
        </a:defRPr>
      </a:lvl6pPr>
      <a:lvl7pPr marL="4899025" algn="l" defTabSz="1633220" rtl="0" eaLnBrk="1" latinLnBrk="0" hangingPunct="1">
        <a:defRPr sz="3200" kern="1200">
          <a:solidFill>
            <a:schemeClr val="tx1"/>
          </a:solidFill>
          <a:latin typeface="+mn-lt"/>
          <a:ea typeface="+mn-ea"/>
          <a:cs typeface="+mn-cs"/>
        </a:defRPr>
      </a:lvl7pPr>
      <a:lvl8pPr marL="5715635" algn="l" defTabSz="1633220" rtl="0" eaLnBrk="1" latinLnBrk="0" hangingPunct="1">
        <a:defRPr sz="3200" kern="1200">
          <a:solidFill>
            <a:schemeClr val="tx1"/>
          </a:solidFill>
          <a:latin typeface="+mn-lt"/>
          <a:ea typeface="+mn-ea"/>
          <a:cs typeface="+mn-cs"/>
        </a:defRPr>
      </a:lvl8pPr>
      <a:lvl9pPr marL="6532245" algn="l" defTabSz="1633220"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1">
            <a:lum/>
          </a:blip>
          <a:srcRect/>
          <a:stretch>
            <a:fillRect t="-5000" b="-5000"/>
          </a:stretch>
        </a:blipFill>
        <a:effectLst/>
      </p:bgPr>
    </p:bg>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52">
            <a:extLst>
              <a:ext uri="{28A0092B-C50C-407E-A947-70E740481C1C}">
                <a14:useLocalDpi xmlns:a14="http://schemas.microsoft.com/office/drawing/2010/main" val="0"/>
              </a:ext>
            </a:extLst>
          </a:blip>
          <a:stretch>
            <a:fillRect/>
          </a:stretch>
        </p:blipFill>
        <p:spPr>
          <a:xfrm>
            <a:off x="83453" y="-123975"/>
            <a:ext cx="18118706" cy="1821559"/>
          </a:xfrm>
          <a:prstGeom prst="rect">
            <a:avLst/>
          </a:prstGeom>
        </p:spPr>
      </p:pic>
      <p:pic>
        <p:nvPicPr>
          <p:cNvPr id="9" name="図 8"/>
          <p:cNvPicPr>
            <a:picLocks noChangeAspect="1"/>
          </p:cNvPicPr>
          <p:nvPr userDrawn="1"/>
        </p:nvPicPr>
        <p:blipFill>
          <a:blip r:embed="rId53">
            <a:extLst>
              <a:ext uri="{28A0092B-C50C-407E-A947-70E740481C1C}">
                <a14:useLocalDpi xmlns:a14="http://schemas.microsoft.com/office/drawing/2010/main" val="0"/>
              </a:ext>
            </a:extLst>
          </a:blip>
          <a:stretch>
            <a:fillRect/>
          </a:stretch>
        </p:blipFill>
        <p:spPr>
          <a:xfrm rot="10800000">
            <a:off x="0" y="1"/>
            <a:ext cx="1117147" cy="1126059"/>
          </a:xfrm>
          <a:prstGeom prst="rect">
            <a:avLst/>
          </a:prstGeom>
        </p:spPr>
      </p:pic>
      <p:pic>
        <p:nvPicPr>
          <p:cNvPr id="8" name="図 7"/>
          <p:cNvPicPr>
            <a:picLocks noChangeAspect="1"/>
          </p:cNvPicPr>
          <p:nvPr userDrawn="1"/>
        </p:nvPicPr>
        <p:blipFill>
          <a:blip r:embed="rId53">
            <a:extLst>
              <a:ext uri="{28A0092B-C50C-407E-A947-70E740481C1C}">
                <a14:useLocalDpi xmlns:a14="http://schemas.microsoft.com/office/drawing/2010/main" val="0"/>
              </a:ext>
            </a:extLst>
          </a:blip>
          <a:stretch>
            <a:fillRect/>
          </a:stretch>
        </p:blipFill>
        <p:spPr>
          <a:xfrm>
            <a:off x="17161684" y="9163194"/>
            <a:ext cx="1117147" cy="1126059"/>
          </a:xfrm>
          <a:prstGeom prst="rect">
            <a:avLst/>
          </a:prstGeom>
        </p:spPr>
      </p:pic>
      <p:pic>
        <p:nvPicPr>
          <p:cNvPr id="7" name="図 6"/>
          <p:cNvPicPr>
            <a:picLocks noChangeAspect="1"/>
          </p:cNvPicPr>
          <p:nvPr userDrawn="1"/>
        </p:nvPicPr>
        <p:blipFill>
          <a:blip r:embed="rId54">
            <a:extLst>
              <a:ext uri="{28A0092B-C50C-407E-A947-70E740481C1C}">
                <a14:useLocalDpi xmlns:a14="http://schemas.microsoft.com/office/drawing/2010/main" val="0"/>
              </a:ext>
            </a:extLst>
          </a:blip>
          <a:stretch>
            <a:fillRect/>
          </a:stretch>
        </p:blipFill>
        <p:spPr>
          <a:xfrm>
            <a:off x="-37184" y="446"/>
            <a:ext cx="18288794" cy="10286554"/>
          </a:xfrm>
          <a:prstGeom prst="rect">
            <a:avLst/>
          </a:prstGeom>
          <a:solidFill>
            <a:schemeClr val="accent2">
              <a:lumMod val="50000"/>
              <a:alpha val="32000"/>
            </a:schemeClr>
          </a:solidFill>
        </p:spPr>
      </p:pic>
      <p:pic>
        <p:nvPicPr>
          <p:cNvPr id="14" name="図 13"/>
          <p:cNvPicPr>
            <a:picLocks noChangeAspect="1"/>
          </p:cNvPicPr>
          <p:nvPr userDrawn="1"/>
        </p:nvPicPr>
        <p:blipFill>
          <a:blip r:embed="rId52">
            <a:extLst>
              <a:ext uri="{28A0092B-C50C-407E-A947-70E740481C1C}">
                <a14:useLocalDpi xmlns:a14="http://schemas.microsoft.com/office/drawing/2010/main" val="0"/>
              </a:ext>
            </a:extLst>
          </a:blip>
          <a:stretch>
            <a:fillRect/>
          </a:stretch>
        </p:blipFill>
        <p:spPr>
          <a:xfrm rot="10800000">
            <a:off x="288746" y="8834789"/>
            <a:ext cx="18118706" cy="1821559"/>
          </a:xfrm>
          <a:prstGeom prst="rect">
            <a:avLst/>
          </a:prstGeom>
        </p:spPr>
      </p:pic>
      <p:sp>
        <p:nvSpPr>
          <p:cNvPr id="2" name="タイトル プレースホルダー 1"/>
          <p:cNvSpPr>
            <a:spLocks noGrp="1"/>
          </p:cNvSpPr>
          <p:nvPr>
            <p:ph type="title"/>
          </p:nvPr>
        </p:nvSpPr>
        <p:spPr>
          <a:xfrm>
            <a:off x="894424" y="195934"/>
            <a:ext cx="16459200" cy="1203151"/>
          </a:xfrm>
          <a:prstGeom prst="rect">
            <a:avLst/>
          </a:prstGeom>
        </p:spPr>
        <p:txBody>
          <a:bodyPr vert="horz" lIns="163275" tIns="81638" rIns="163275" bIns="81638" rtlCol="0" anchor="ctr">
            <a:noAutofit/>
          </a:bodyPr>
          <a:lstStyle/>
          <a:p>
            <a:r>
              <a:rPr lang="en-US" altLang="ja-JP" dirty="0"/>
              <a:t>SLIDE TITLE HERE</a:t>
            </a:r>
            <a:endParaRPr lang="en-US" dirty="0"/>
          </a:p>
        </p:txBody>
      </p:sp>
      <p:sp>
        <p:nvSpPr>
          <p:cNvPr id="3" name="テキスト プレースホルダー 2"/>
          <p:cNvSpPr>
            <a:spLocks noGrp="1"/>
          </p:cNvSpPr>
          <p:nvPr>
            <p:ph type="body" idx="1"/>
          </p:nvPr>
        </p:nvSpPr>
        <p:spPr>
          <a:xfrm>
            <a:off x="914401" y="1831132"/>
            <a:ext cx="16459200" cy="7358114"/>
          </a:xfrm>
          <a:prstGeom prst="rect">
            <a:avLst/>
          </a:prstGeom>
        </p:spPr>
        <p:txBody>
          <a:bodyPr vert="horz" lIns="163275" tIns="81638" rIns="163275" bIns="81638" rtlCol="0">
            <a:normAutofit/>
          </a:bodyPr>
          <a:lstStyle/>
          <a:p>
            <a:pPr lvl="0"/>
            <a:r>
              <a:rPr lang="en-US" altLang="ja-JP" dirty="0"/>
              <a:t>Master Text</a:t>
            </a:r>
            <a:endParaRPr lang="ja-JP" altLang="en-US" dirty="0"/>
          </a:p>
        </p:txBody>
      </p:sp>
      <p:sp>
        <p:nvSpPr>
          <p:cNvPr id="4" name="日付プレースホルダー 3"/>
          <p:cNvSpPr>
            <a:spLocks noGrp="1"/>
          </p:cNvSpPr>
          <p:nvPr>
            <p:ph type="dt" sz="half" idx="2"/>
          </p:nvPr>
        </p:nvSpPr>
        <p:spPr>
          <a:xfrm>
            <a:off x="914401" y="9607996"/>
            <a:ext cx="4267200" cy="547688"/>
          </a:xfrm>
          <a:prstGeom prst="rect">
            <a:avLst/>
          </a:prstGeom>
        </p:spPr>
        <p:txBody>
          <a:bodyPr vert="horz" lIns="163275" tIns="81638" rIns="163275" bIns="81638" rtlCol="0" anchor="ctr"/>
          <a:lstStyle>
            <a:lvl1pPr algn="l">
              <a:defRPr sz="2100">
                <a:solidFill>
                  <a:schemeClr val="tx1">
                    <a:tint val="75000"/>
                  </a:schemeClr>
                </a:solidFill>
                <a:latin typeface="UTM Avo" panose="02040603050506020204" pitchFamily="18" charset="0"/>
              </a:defRPr>
            </a:lvl1pPr>
          </a:lstStyle>
          <a:p>
            <a:fld id="{E4EC60A9-471E-4E75-ABDC-898E5561FA49}" type="datetime1">
              <a:rPr lang="en-US" smtClean="0"/>
              <a:t>10/10/2025</a:t>
            </a:fld>
            <a:endParaRPr lang="en-US"/>
          </a:p>
        </p:txBody>
      </p:sp>
      <p:sp>
        <p:nvSpPr>
          <p:cNvPr id="5" name="フッター プレースホルダー 4"/>
          <p:cNvSpPr>
            <a:spLocks noGrp="1"/>
          </p:cNvSpPr>
          <p:nvPr>
            <p:ph type="ftr" sz="quarter" idx="3"/>
          </p:nvPr>
        </p:nvSpPr>
        <p:spPr>
          <a:xfrm>
            <a:off x="5255230" y="9637834"/>
            <a:ext cx="7777539" cy="547688"/>
          </a:xfrm>
          <a:prstGeom prst="rect">
            <a:avLst/>
          </a:prstGeom>
        </p:spPr>
        <p:txBody>
          <a:bodyPr vert="horz" lIns="163275" tIns="81638" rIns="163275" bIns="81638" rtlCol="0" anchor="ctr"/>
          <a:lstStyle>
            <a:lvl1pPr algn="ctr">
              <a:defRPr sz="2100">
                <a:solidFill>
                  <a:schemeClr val="tx1">
                    <a:tint val="75000"/>
                    <a:alpha val="70000"/>
                  </a:schemeClr>
                </a:solidFill>
                <a:latin typeface="UTM Avo" panose="02040603050506020204" pitchFamily="18" charset="0"/>
              </a:defRPr>
            </a:lvl1pPr>
          </a:lstStyle>
          <a:p>
            <a:r>
              <a:rPr lang="en-US" dirty="0"/>
              <a:t>A1 – </a:t>
            </a:r>
            <a:r>
              <a:rPr lang="en-US" sz="2000" dirty="0"/>
              <a:t>Tối ưu hợp lực số giữa các DNNN</a:t>
            </a:r>
          </a:p>
        </p:txBody>
      </p:sp>
      <p:sp>
        <p:nvSpPr>
          <p:cNvPr id="6" name="スライド番号プレースホルダー 5"/>
          <p:cNvSpPr>
            <a:spLocks noGrp="1"/>
          </p:cNvSpPr>
          <p:nvPr>
            <p:ph type="sldNum" sz="quarter" idx="4"/>
          </p:nvPr>
        </p:nvSpPr>
        <p:spPr>
          <a:xfrm>
            <a:off x="17405391" y="9523331"/>
            <a:ext cx="882609" cy="850067"/>
          </a:xfrm>
          <a:prstGeom prst="rect">
            <a:avLst/>
          </a:prstGeom>
        </p:spPr>
        <p:txBody>
          <a:bodyPr vert="horz" lIns="163275" tIns="81638" rIns="163275" bIns="81638" rtlCol="0" anchor="ctr"/>
          <a:lstStyle>
            <a:lvl1pPr algn="r">
              <a:defRPr sz="2800">
                <a:solidFill>
                  <a:schemeClr val="tx1">
                    <a:alpha val="50000"/>
                  </a:schemeClr>
                </a:solidFill>
                <a:latin typeface="UTM Avo" panose="02040603050506020204" pitchFamily="18" charset="0"/>
              </a:defRPr>
            </a:lvl1pPr>
          </a:lstStyle>
          <a:p>
            <a:fld id="{387164BF-D67A-46C0-81D2-5BAF67C00C80}" type="slidenum">
              <a:rPr lang="en-US" smtClean="0"/>
              <a:t>‹#›</a:t>
            </a:fld>
            <a:endParaRPr lang="en-US"/>
          </a:p>
        </p:txBody>
      </p:sp>
      <p:pic>
        <p:nvPicPr>
          <p:cNvPr id="11" name="Picture 10"/>
          <p:cNvPicPr>
            <a:picLocks noChangeAspect="1"/>
          </p:cNvPicPr>
          <p:nvPr userDrawn="1"/>
        </p:nvPicPr>
        <p:blipFill>
          <a:blip r:embed="rId55">
            <a:biLevel thresh="25000"/>
            <a:extLst>
              <a:ext uri="{BEBA8EAE-BF5A-486C-A8C5-ECC9F3942E4B}">
                <a14:imgProps xmlns:a14="http://schemas.microsoft.com/office/drawing/2010/main">
                  <a14:imgLayer r:embed="rId56">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8826" y="42134"/>
            <a:ext cx="715144" cy="636870"/>
          </a:xfrm>
          <a:prstGeom prst="rect">
            <a:avLst/>
          </a:prstGeom>
        </p:spPr>
      </p:pic>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Lst>
  <p:hf hdr="0" dt="0"/>
  <p:txStyles>
    <p:titleStyle>
      <a:lvl1pPr algn="ctr" defTabSz="1633220" rtl="0" eaLnBrk="1" latinLnBrk="0" hangingPunct="1">
        <a:spcBef>
          <a:spcPct val="0"/>
        </a:spcBef>
        <a:buNone/>
        <a:defRPr sz="8800" kern="1200" spc="300" baseline="0">
          <a:solidFill>
            <a:schemeClr val="tx1"/>
          </a:solidFill>
          <a:latin typeface="UTM Avo" panose="02040603050506020204" pitchFamily="18" charset="0"/>
          <a:ea typeface="+mj-ea"/>
          <a:cs typeface="+mj-cs"/>
        </a:defRPr>
      </a:lvl1pPr>
    </p:titleStyle>
    <p:bodyStyle>
      <a:lvl1pPr marL="0" indent="0" algn="l" defTabSz="1633220" rtl="0" eaLnBrk="1" latinLnBrk="0" hangingPunct="1">
        <a:spcBef>
          <a:spcPct val="20000"/>
        </a:spcBef>
        <a:buFont typeface="Arial" panose="020B0604020202020204" pitchFamily="34" charset="0"/>
        <a:buNone/>
        <a:defRPr sz="2000" kern="1200" baseline="0">
          <a:solidFill>
            <a:schemeClr val="tx1"/>
          </a:solidFill>
          <a:latin typeface="UTM Avo" panose="02040603050506020204" pitchFamily="18" charset="0"/>
          <a:ea typeface="+mn-ea"/>
          <a:cs typeface="+mn-cs"/>
        </a:defRPr>
      </a:lvl1pPr>
      <a:lvl2pPr marL="1326515" indent="-510540" algn="l" defTabSz="1633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890" indent="-408305" algn="l" defTabSz="1633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500" indent="-408305" algn="l" defTabSz="1633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4110" indent="-408305" algn="l" defTabSz="1633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720" indent="-408305" algn="l" defTabSz="16332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695" indent="-408305" algn="l" defTabSz="16332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3305" indent="-408305" algn="l" defTabSz="16332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915" indent="-408305" algn="l" defTabSz="16332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3220" rtl="0" eaLnBrk="1" latinLnBrk="0" hangingPunct="1">
        <a:defRPr sz="3200" kern="1200">
          <a:solidFill>
            <a:schemeClr val="tx1"/>
          </a:solidFill>
          <a:latin typeface="+mn-lt"/>
          <a:ea typeface="+mn-ea"/>
          <a:cs typeface="+mn-cs"/>
        </a:defRPr>
      </a:lvl1pPr>
      <a:lvl2pPr marL="816610" algn="l" defTabSz="1633220" rtl="0" eaLnBrk="1" latinLnBrk="0" hangingPunct="1">
        <a:defRPr sz="3200" kern="1200">
          <a:solidFill>
            <a:schemeClr val="tx1"/>
          </a:solidFill>
          <a:latin typeface="+mn-lt"/>
          <a:ea typeface="+mn-ea"/>
          <a:cs typeface="+mn-cs"/>
        </a:defRPr>
      </a:lvl2pPr>
      <a:lvl3pPr marL="1633220" algn="l" defTabSz="1633220" rtl="0" eaLnBrk="1" latinLnBrk="0" hangingPunct="1">
        <a:defRPr sz="3200" kern="1200">
          <a:solidFill>
            <a:schemeClr val="tx1"/>
          </a:solidFill>
          <a:latin typeface="+mn-lt"/>
          <a:ea typeface="+mn-ea"/>
          <a:cs typeface="+mn-cs"/>
        </a:defRPr>
      </a:lvl3pPr>
      <a:lvl4pPr marL="2449195" algn="l" defTabSz="1633220" rtl="0" eaLnBrk="1" latinLnBrk="0" hangingPunct="1">
        <a:defRPr sz="3200" kern="1200">
          <a:solidFill>
            <a:schemeClr val="tx1"/>
          </a:solidFill>
          <a:latin typeface="+mn-lt"/>
          <a:ea typeface="+mn-ea"/>
          <a:cs typeface="+mn-cs"/>
        </a:defRPr>
      </a:lvl4pPr>
      <a:lvl5pPr marL="3265805" algn="l" defTabSz="1633220" rtl="0" eaLnBrk="1" latinLnBrk="0" hangingPunct="1">
        <a:defRPr sz="3200" kern="1200">
          <a:solidFill>
            <a:schemeClr val="tx1"/>
          </a:solidFill>
          <a:latin typeface="+mn-lt"/>
          <a:ea typeface="+mn-ea"/>
          <a:cs typeface="+mn-cs"/>
        </a:defRPr>
      </a:lvl5pPr>
      <a:lvl6pPr marL="4082415" algn="l" defTabSz="1633220" rtl="0" eaLnBrk="1" latinLnBrk="0" hangingPunct="1">
        <a:defRPr sz="3200" kern="1200">
          <a:solidFill>
            <a:schemeClr val="tx1"/>
          </a:solidFill>
          <a:latin typeface="+mn-lt"/>
          <a:ea typeface="+mn-ea"/>
          <a:cs typeface="+mn-cs"/>
        </a:defRPr>
      </a:lvl6pPr>
      <a:lvl7pPr marL="4899025" algn="l" defTabSz="1633220" rtl="0" eaLnBrk="1" latinLnBrk="0" hangingPunct="1">
        <a:defRPr sz="3200" kern="1200">
          <a:solidFill>
            <a:schemeClr val="tx1"/>
          </a:solidFill>
          <a:latin typeface="+mn-lt"/>
          <a:ea typeface="+mn-ea"/>
          <a:cs typeface="+mn-cs"/>
        </a:defRPr>
      </a:lvl7pPr>
      <a:lvl8pPr marL="5715000" algn="l" defTabSz="1633220" rtl="0" eaLnBrk="1" latinLnBrk="0" hangingPunct="1">
        <a:defRPr sz="3200" kern="1200">
          <a:solidFill>
            <a:schemeClr val="tx1"/>
          </a:solidFill>
          <a:latin typeface="+mn-lt"/>
          <a:ea typeface="+mn-ea"/>
          <a:cs typeface="+mn-cs"/>
        </a:defRPr>
      </a:lvl8pPr>
      <a:lvl9pPr marL="6531610" algn="l" defTabSz="163322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465A4D-0DB7-B18E-693C-7DD0F0D687D0}"/>
              </a:ext>
            </a:extLst>
          </p:cNvPr>
          <p:cNvSpPr>
            <a:spLocks noGrp="1"/>
          </p:cNvSpPr>
          <p:nvPr>
            <p:ph idx="14"/>
          </p:nvPr>
        </p:nvSpPr>
        <p:spPr/>
        <p:txBody>
          <a:bodyPr/>
          <a:lstStyle/>
          <a:p>
            <a:endParaRPr lang="vi-VN"/>
          </a:p>
        </p:txBody>
      </p:sp>
      <p:sp>
        <p:nvSpPr>
          <p:cNvPr id="3" name="Content Placeholder 2">
            <a:extLst>
              <a:ext uri="{FF2B5EF4-FFF2-40B4-BE49-F238E27FC236}">
                <a16:creationId xmlns:a16="http://schemas.microsoft.com/office/drawing/2014/main" id="{ED6A9692-1998-B233-D59C-812906EE300A}"/>
              </a:ext>
            </a:extLst>
          </p:cNvPr>
          <p:cNvSpPr>
            <a:spLocks noGrp="1"/>
          </p:cNvSpPr>
          <p:nvPr>
            <p:ph idx="15"/>
          </p:nvPr>
        </p:nvSpPr>
        <p:spPr/>
        <p:txBody>
          <a:bodyPr/>
          <a:lstStyle/>
          <a:p>
            <a:endParaRPr lang="vi-VN"/>
          </a:p>
        </p:txBody>
      </p:sp>
      <p:sp>
        <p:nvSpPr>
          <p:cNvPr id="4" name="Content Placeholder 3">
            <a:extLst>
              <a:ext uri="{FF2B5EF4-FFF2-40B4-BE49-F238E27FC236}">
                <a16:creationId xmlns:a16="http://schemas.microsoft.com/office/drawing/2014/main" id="{6A3D6726-CC33-52C8-B43F-0BAD29535AF2}"/>
              </a:ext>
            </a:extLst>
          </p:cNvPr>
          <p:cNvSpPr>
            <a:spLocks noGrp="1"/>
          </p:cNvSpPr>
          <p:nvPr>
            <p:ph idx="16"/>
          </p:nvPr>
        </p:nvSpPr>
        <p:spPr/>
        <p:txBody>
          <a:bodyPr/>
          <a:lstStyle/>
          <a:p>
            <a:endParaRPr lang="vi-VN"/>
          </a:p>
        </p:txBody>
      </p:sp>
      <p:sp>
        <p:nvSpPr>
          <p:cNvPr id="5" name="Title 4">
            <a:extLst>
              <a:ext uri="{FF2B5EF4-FFF2-40B4-BE49-F238E27FC236}">
                <a16:creationId xmlns:a16="http://schemas.microsoft.com/office/drawing/2014/main" id="{6D9D5B84-9127-7AF2-8E65-2DE422951FC0}"/>
              </a:ext>
            </a:extLst>
          </p:cNvPr>
          <p:cNvSpPr>
            <a:spLocks noGrp="1"/>
          </p:cNvSpPr>
          <p:nvPr>
            <p:ph type="title"/>
          </p:nvPr>
        </p:nvSpPr>
        <p:spPr/>
        <p:txBody>
          <a:bodyPr>
            <a:normAutofit fontScale="90000"/>
          </a:bodyPr>
          <a:lstStyle/>
          <a:p>
            <a:endParaRPr lang="vi-VN"/>
          </a:p>
        </p:txBody>
      </p:sp>
      <p:pic>
        <p:nvPicPr>
          <p:cNvPr id="12" name="Content Placeholder 11" descr="A blue background with white text&#10;&#10;Description automatically generated">
            <a:extLst>
              <a:ext uri="{FF2B5EF4-FFF2-40B4-BE49-F238E27FC236}">
                <a16:creationId xmlns:a16="http://schemas.microsoft.com/office/drawing/2014/main" id="{60572B17-BFBA-70C3-5762-7F3122FC41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7" y="17318"/>
            <a:ext cx="18281073" cy="10283104"/>
          </a:xfrm>
        </p:spPr>
      </p:pic>
      <p:sp>
        <p:nvSpPr>
          <p:cNvPr id="7" name="Slide Number Placeholder 6">
            <a:extLst>
              <a:ext uri="{FF2B5EF4-FFF2-40B4-BE49-F238E27FC236}">
                <a16:creationId xmlns:a16="http://schemas.microsoft.com/office/drawing/2014/main" id="{16B62A37-7AC2-426B-1AC7-B8D1CBF361A5}"/>
              </a:ext>
            </a:extLst>
          </p:cNvPr>
          <p:cNvSpPr>
            <a:spLocks noGrp="1"/>
          </p:cNvSpPr>
          <p:nvPr>
            <p:ph type="sldNum" sz="quarter" idx="11"/>
          </p:nvPr>
        </p:nvSpPr>
        <p:spPr/>
        <p:txBody>
          <a:bodyPr/>
          <a:lstStyle/>
          <a:p>
            <a:fld id="{4B73C415-D670-4716-A5EC-CC4D52CA2BAC}" type="slidenum">
              <a:rPr lang="en-US" noProof="0" smtClean="0"/>
              <a:pPr/>
              <a:t>1</a:t>
            </a:fld>
            <a:endParaRPr lang="en-US" noProof="0" dirty="0"/>
          </a:p>
        </p:txBody>
      </p:sp>
      <p:sp>
        <p:nvSpPr>
          <p:cNvPr id="13" name="TextBox 12">
            <a:extLst>
              <a:ext uri="{FF2B5EF4-FFF2-40B4-BE49-F238E27FC236}">
                <a16:creationId xmlns:a16="http://schemas.microsoft.com/office/drawing/2014/main" id="{378F208F-C2FA-26EA-9585-BDAD43EF7674}"/>
              </a:ext>
            </a:extLst>
          </p:cNvPr>
          <p:cNvSpPr txBox="1"/>
          <p:nvPr/>
        </p:nvSpPr>
        <p:spPr>
          <a:xfrm>
            <a:off x="4810920" y="558267"/>
            <a:ext cx="8666155"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CÔNG ĐOÀN BƯU CHÍNH VIỄN THÔNG VIỆT NAM</a:t>
            </a:r>
          </a:p>
        </p:txBody>
      </p:sp>
      <p:pic>
        <p:nvPicPr>
          <p:cNvPr id="14" name="Picture 13" descr="A picture containing text, clipart&#10;&#10;Description automatically generated">
            <a:extLst>
              <a:ext uri="{FF2B5EF4-FFF2-40B4-BE49-F238E27FC236}">
                <a16:creationId xmlns:a16="http://schemas.microsoft.com/office/drawing/2014/main" id="{E37CD39F-8316-B679-ACF5-D600216C72FF}"/>
              </a:ext>
            </a:extLst>
          </p:cNvPr>
          <p:cNvPicPr>
            <a:picLocks noChangeAspect="1"/>
          </p:cNvPicPr>
          <p:nvPr/>
        </p:nvPicPr>
        <p:blipFill>
          <a:blip r:embed="rId3"/>
          <a:stretch>
            <a:fillRect/>
          </a:stretch>
        </p:blipFill>
        <p:spPr>
          <a:xfrm>
            <a:off x="3590196" y="187415"/>
            <a:ext cx="1143000" cy="1361368"/>
          </a:xfrm>
          <a:prstGeom prst="rect">
            <a:avLst/>
          </a:prstGeom>
        </p:spPr>
      </p:pic>
      <p:pic>
        <p:nvPicPr>
          <p:cNvPr id="15" name="Picture 14">
            <a:extLst>
              <a:ext uri="{FF2B5EF4-FFF2-40B4-BE49-F238E27FC236}">
                <a16:creationId xmlns:a16="http://schemas.microsoft.com/office/drawing/2014/main" id="{9E236A9D-2B15-6D5D-A6BB-C3449EF0C5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64883" y="0"/>
            <a:ext cx="1676400" cy="1547446"/>
          </a:xfrm>
          <a:prstGeom prst="rect">
            <a:avLst/>
          </a:prstGeom>
        </p:spPr>
      </p:pic>
      <p:sp>
        <p:nvSpPr>
          <p:cNvPr id="16" name="TextBox 15">
            <a:extLst>
              <a:ext uri="{FF2B5EF4-FFF2-40B4-BE49-F238E27FC236}">
                <a16:creationId xmlns:a16="http://schemas.microsoft.com/office/drawing/2014/main" id="{80EABFFA-21D5-57EA-EF81-9192A01A3603}"/>
              </a:ext>
            </a:extLst>
          </p:cNvPr>
          <p:cNvSpPr txBox="1"/>
          <p:nvPr/>
        </p:nvSpPr>
        <p:spPr>
          <a:xfrm>
            <a:off x="686100" y="2435316"/>
            <a:ext cx="17366673" cy="4232184"/>
          </a:xfrm>
          <a:prstGeom prst="rect">
            <a:avLst/>
          </a:prstGeom>
          <a:noFill/>
        </p:spPr>
        <p:txBody>
          <a:bodyPr wrap="square" rtlCol="0">
            <a:spAutoFit/>
          </a:bodyPr>
          <a:lstStyle/>
          <a:p>
            <a:pPr algn="ctr">
              <a:lnSpc>
                <a:spcPts val="8200"/>
              </a:lnSpc>
            </a:pPr>
            <a:r>
              <a:rPr lang="en-US" sz="5500" b="1" dirty="0" err="1">
                <a:solidFill>
                  <a:schemeClr val="bg1"/>
                </a:solidFill>
              </a:rPr>
              <a:t>NỘI</a:t>
            </a:r>
            <a:r>
              <a:rPr lang="en-US" sz="5500" b="1" dirty="0">
                <a:solidFill>
                  <a:schemeClr val="bg1"/>
                </a:solidFill>
              </a:rPr>
              <a:t> DUNG</a:t>
            </a:r>
            <a:endParaRPr lang="vi-VN" sz="5500" b="1" dirty="0">
              <a:solidFill>
                <a:schemeClr val="bg1"/>
              </a:solidFill>
            </a:endParaRPr>
          </a:p>
          <a:p>
            <a:pPr algn="ctr">
              <a:lnSpc>
                <a:spcPts val="8200"/>
              </a:lnSpc>
            </a:pPr>
            <a:r>
              <a:rPr lang="en-US" sz="5000" b="1" i="1" dirty="0">
                <a:solidFill>
                  <a:schemeClr val="accent4">
                    <a:lumMod val="60000"/>
                    <a:lumOff val="40000"/>
                  </a:schemeClr>
                </a:solidFill>
                <a:latin typeface="Arial" panose="020B0604020202020204" pitchFamily="34" charset="0"/>
                <a:cs typeface="Arial" panose="020B0604020202020204" pitchFamily="34" charset="0"/>
              </a:rPr>
              <a:t>CÔNG TÁC TỔ CHỨC ĐẠI HỘI CÔNG ĐOÀN CÁC CẤP </a:t>
            </a:r>
          </a:p>
          <a:p>
            <a:pPr algn="ctr">
              <a:lnSpc>
                <a:spcPts val="8200"/>
              </a:lnSpc>
            </a:pPr>
            <a:r>
              <a:rPr lang="en-US" sz="5000" b="1" i="1" dirty="0">
                <a:solidFill>
                  <a:schemeClr val="accent4">
                    <a:lumMod val="60000"/>
                    <a:lumOff val="40000"/>
                  </a:schemeClr>
                </a:solidFill>
                <a:latin typeface="Arial" panose="020B0604020202020204" pitchFamily="34" charset="0"/>
                <a:cs typeface="Arial" panose="020B0604020202020204" pitchFamily="34" charset="0"/>
              </a:rPr>
              <a:t>NHIỆM KỲ 2025 - 2030</a:t>
            </a:r>
            <a:endParaRPr lang="en-US" sz="5000" b="1" dirty="0">
              <a:latin typeface="Arial" panose="020B0604020202020204" pitchFamily="34" charset="0"/>
              <a:cs typeface="Arial" panose="020B0604020202020204" pitchFamily="34" charset="0"/>
            </a:endParaRPr>
          </a:p>
          <a:p>
            <a:pPr>
              <a:lnSpc>
                <a:spcPts val="8200"/>
              </a:lnSpc>
            </a:pPr>
            <a:endParaRPr lang="vi-VN" sz="6200" b="1" i="1" dirty="0">
              <a:solidFill>
                <a:schemeClr val="accent4">
                  <a:lumMod val="60000"/>
                  <a:lumOff val="40000"/>
                </a:schemeClr>
              </a:solidFill>
            </a:endParaRPr>
          </a:p>
        </p:txBody>
      </p:sp>
    </p:spTree>
    <p:extLst>
      <p:ext uri="{BB962C8B-B14F-4D97-AF65-F5344CB8AC3E}">
        <p14:creationId xmlns:p14="http://schemas.microsoft.com/office/powerpoint/2010/main" val="326686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2" name="Google Shape;82;g33887b6e509_0_25"/>
          <p:cNvCxnSpPr/>
          <p:nvPr/>
        </p:nvCxnSpPr>
        <p:spPr>
          <a:xfrm rot="10800000" flipH="1">
            <a:off x="-863" y="985013"/>
            <a:ext cx="18288000" cy="13050"/>
          </a:xfrm>
          <a:prstGeom prst="straightConnector1">
            <a:avLst/>
          </a:prstGeom>
          <a:noFill/>
          <a:ln w="19050" cap="flat" cmpd="sng">
            <a:solidFill>
              <a:srgbClr val="0A4098"/>
            </a:solidFill>
            <a:prstDash val="solid"/>
            <a:round/>
            <a:headEnd type="none" w="med" len="med"/>
            <a:tailEnd type="none" w="med" len="med"/>
          </a:ln>
        </p:spPr>
      </p:cxnSp>
      <p:sp>
        <p:nvSpPr>
          <p:cNvPr id="83" name="Google Shape;83;g33887b6e509_0_25"/>
          <p:cNvSpPr/>
          <p:nvPr/>
        </p:nvSpPr>
        <p:spPr>
          <a:xfrm>
            <a:off x="181238" y="204638"/>
            <a:ext cx="494100" cy="624150"/>
          </a:xfrm>
          <a:prstGeom prst="chevron">
            <a:avLst>
              <a:gd name="adj" fmla="val 50000"/>
            </a:avLst>
          </a:prstGeom>
          <a:solidFill>
            <a:srgbClr val="0A4098"/>
          </a:solidFill>
          <a:ln w="9525" cap="flat" cmpd="sng">
            <a:solidFill>
              <a:srgbClr val="0A4098"/>
            </a:solidFill>
            <a:prstDash val="solid"/>
            <a:round/>
            <a:headEnd type="none" w="sm" len="sm"/>
            <a:tailEnd type="none" w="sm" len="sm"/>
          </a:ln>
        </p:spPr>
        <p:txBody>
          <a:bodyPr spcFirstLastPara="1" wrap="square" lIns="137138" tIns="137138" rIns="137138" bIns="137138" anchor="ctr" anchorCtr="0">
            <a:noAutofit/>
          </a:bodyPr>
          <a:lstStyle/>
          <a:p>
            <a:pPr algn="ctr"/>
            <a:endParaRPr sz="4800"/>
          </a:p>
        </p:txBody>
      </p:sp>
      <p:sp>
        <p:nvSpPr>
          <p:cNvPr id="84" name="Google Shape;84;g33887b6e509_0_25"/>
          <p:cNvSpPr txBox="1"/>
          <p:nvPr/>
        </p:nvSpPr>
        <p:spPr>
          <a:xfrm>
            <a:off x="798788" y="181913"/>
            <a:ext cx="13679212" cy="630881"/>
          </a:xfrm>
          <a:prstGeom prst="rect">
            <a:avLst/>
          </a:prstGeom>
          <a:noFill/>
          <a:ln>
            <a:noFill/>
          </a:ln>
        </p:spPr>
        <p:txBody>
          <a:bodyPr spcFirstLastPara="1" wrap="square" lIns="137138" tIns="68550" rIns="137138" bIns="68550" anchor="t" anchorCtr="0">
            <a:spAutoFit/>
          </a:bodyPr>
          <a:lstStyle/>
          <a:p>
            <a:r>
              <a:rPr lang="vi-VN" b="1" dirty="0">
                <a:solidFill>
                  <a:srgbClr val="FFC000"/>
                </a:solidFill>
              </a:rPr>
              <a:t>C. </a:t>
            </a:r>
            <a:r>
              <a:rPr lang="en-US" b="1" dirty="0" err="1">
                <a:solidFill>
                  <a:srgbClr val="FFC000"/>
                </a:solidFill>
              </a:rPr>
              <a:t>NỘI</a:t>
            </a:r>
            <a:r>
              <a:rPr lang="en-US" b="1" dirty="0">
                <a:solidFill>
                  <a:srgbClr val="FFC000"/>
                </a:solidFill>
              </a:rPr>
              <a:t> DUNG </a:t>
            </a:r>
            <a:r>
              <a:rPr lang="vi-VN" b="1" dirty="0">
                <a:solidFill>
                  <a:srgbClr val="FFC000"/>
                </a:solidFill>
              </a:rPr>
              <a:t>TRIỂN KHAI VÀ QUY TRÌNH NHÂN SỰ ĐẠI HỘI</a:t>
            </a:r>
            <a:endParaRPr lang="en-US" dirty="0">
              <a:solidFill>
                <a:srgbClr val="FFC000"/>
              </a:solidFill>
            </a:endParaRPr>
          </a:p>
        </p:txBody>
      </p:sp>
      <p:sp>
        <p:nvSpPr>
          <p:cNvPr id="85" name="Google Shape;85;g33887b6e509_0_25"/>
          <p:cNvSpPr/>
          <p:nvPr/>
        </p:nvSpPr>
        <p:spPr>
          <a:xfrm>
            <a:off x="1760985" y="3390900"/>
            <a:ext cx="3318233" cy="1920368"/>
          </a:xfrm>
          <a:custGeom>
            <a:avLst/>
            <a:gdLst/>
            <a:ahLst/>
            <a:cxnLst/>
            <a:rect l="l" t="t" r="r" b="b"/>
            <a:pathLst>
              <a:path w="808" h="508" extrusionOk="0">
                <a:moveTo>
                  <a:pt x="808" y="508"/>
                </a:moveTo>
                <a:cubicBezTo>
                  <a:pt x="808" y="48"/>
                  <a:pt x="808" y="48"/>
                  <a:pt x="808" y="48"/>
                </a:cubicBezTo>
                <a:cubicBezTo>
                  <a:pt x="808" y="22"/>
                  <a:pt x="786" y="0"/>
                  <a:pt x="760" y="0"/>
                </a:cubicBezTo>
                <a:cubicBezTo>
                  <a:pt x="48" y="0"/>
                  <a:pt x="48" y="0"/>
                  <a:pt x="48" y="0"/>
                </a:cubicBezTo>
                <a:cubicBezTo>
                  <a:pt x="22" y="0"/>
                  <a:pt x="0" y="22"/>
                  <a:pt x="0" y="48"/>
                </a:cubicBezTo>
                <a:cubicBezTo>
                  <a:pt x="0" y="508"/>
                  <a:pt x="0" y="508"/>
                  <a:pt x="0" y="508"/>
                </a:cubicBezTo>
                <a:lnTo>
                  <a:pt x="808" y="508"/>
                </a:lnTo>
                <a:close/>
              </a:path>
            </a:pathLst>
          </a:custGeom>
          <a:solidFill>
            <a:srgbClr val="0A4098"/>
          </a:solidFill>
          <a:ln>
            <a:noFill/>
          </a:ln>
        </p:spPr>
        <p:txBody>
          <a:bodyPr spcFirstLastPara="1" wrap="square" lIns="0" tIns="0" rIns="0" bIns="324000" anchor="ctr" anchorCtr="0">
            <a:noAutofit/>
          </a:bodyPr>
          <a:lstStyle/>
          <a:p>
            <a:pPr algn="ctr"/>
            <a:r>
              <a:rPr lang="en-US" sz="6600">
                <a:solidFill>
                  <a:schemeClr val="lt1"/>
                </a:solidFill>
                <a:latin typeface="Montserrat"/>
                <a:ea typeface="Montserrat"/>
                <a:cs typeface="Montserrat"/>
                <a:sym typeface="Montserrat"/>
              </a:rPr>
              <a:t>01</a:t>
            </a:r>
            <a:endParaRPr sz="6600">
              <a:solidFill>
                <a:schemeClr val="lt1"/>
              </a:solidFill>
              <a:latin typeface="Montserrat"/>
              <a:ea typeface="Montserrat"/>
              <a:cs typeface="Montserrat"/>
              <a:sym typeface="Montserrat"/>
            </a:endParaRPr>
          </a:p>
        </p:txBody>
      </p:sp>
      <p:sp>
        <p:nvSpPr>
          <p:cNvPr id="86" name="Google Shape;86;g33887b6e509_0_25"/>
          <p:cNvSpPr/>
          <p:nvPr/>
        </p:nvSpPr>
        <p:spPr>
          <a:xfrm>
            <a:off x="315095" y="4229100"/>
            <a:ext cx="6068789" cy="4218152"/>
          </a:xfrm>
          <a:custGeom>
            <a:avLst/>
            <a:gdLst/>
            <a:ahLst/>
            <a:cxnLst/>
            <a:rect l="l" t="t" r="r" b="b"/>
            <a:pathLst>
              <a:path w="808" h="888" extrusionOk="0">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rgbClr val="FFFFFF"/>
          </a:solidFill>
          <a:ln w="25400" cap="flat" cmpd="sng">
            <a:solidFill>
              <a:srgbClr val="F2F2F2"/>
            </a:solidFill>
            <a:prstDash val="solid"/>
            <a:miter lim="800000"/>
            <a:headEnd type="none" w="sm" len="sm"/>
            <a:tailEnd type="none" w="sm" len="sm"/>
          </a:ln>
        </p:spPr>
        <p:txBody>
          <a:bodyPr spcFirstLastPara="1" wrap="square" lIns="137138" tIns="68550" rIns="137138" bIns="68550" anchor="t" anchorCtr="0">
            <a:noAutofit/>
          </a:bodyPr>
          <a:lstStyle/>
          <a:p>
            <a:endParaRPr sz="2700">
              <a:solidFill>
                <a:schemeClr val="dk1"/>
              </a:solidFill>
              <a:latin typeface="Montserrat"/>
              <a:ea typeface="Montserrat"/>
              <a:cs typeface="Montserrat"/>
              <a:sym typeface="Montserrat"/>
            </a:endParaRPr>
          </a:p>
        </p:txBody>
      </p:sp>
      <p:sp>
        <p:nvSpPr>
          <p:cNvPr id="89" name="Google Shape;89;g33887b6e509_0_25"/>
          <p:cNvSpPr/>
          <p:nvPr/>
        </p:nvSpPr>
        <p:spPr>
          <a:xfrm>
            <a:off x="7846268" y="3390900"/>
            <a:ext cx="3318233" cy="1920368"/>
          </a:xfrm>
          <a:custGeom>
            <a:avLst/>
            <a:gdLst/>
            <a:ahLst/>
            <a:cxnLst/>
            <a:rect l="l" t="t" r="r" b="b"/>
            <a:pathLst>
              <a:path w="808" h="508" extrusionOk="0">
                <a:moveTo>
                  <a:pt x="808" y="508"/>
                </a:moveTo>
                <a:cubicBezTo>
                  <a:pt x="808" y="48"/>
                  <a:pt x="808" y="48"/>
                  <a:pt x="808" y="48"/>
                </a:cubicBezTo>
                <a:cubicBezTo>
                  <a:pt x="808" y="22"/>
                  <a:pt x="786" y="0"/>
                  <a:pt x="760" y="0"/>
                </a:cubicBezTo>
                <a:cubicBezTo>
                  <a:pt x="48" y="0"/>
                  <a:pt x="48" y="0"/>
                  <a:pt x="48" y="0"/>
                </a:cubicBezTo>
                <a:cubicBezTo>
                  <a:pt x="22" y="0"/>
                  <a:pt x="0" y="22"/>
                  <a:pt x="0" y="48"/>
                </a:cubicBezTo>
                <a:cubicBezTo>
                  <a:pt x="0" y="508"/>
                  <a:pt x="0" y="508"/>
                  <a:pt x="0" y="508"/>
                </a:cubicBezTo>
                <a:lnTo>
                  <a:pt x="808" y="508"/>
                </a:lnTo>
                <a:close/>
              </a:path>
            </a:pathLst>
          </a:custGeom>
          <a:solidFill>
            <a:srgbClr val="F5C700"/>
          </a:solidFill>
          <a:ln>
            <a:noFill/>
          </a:ln>
        </p:spPr>
        <p:txBody>
          <a:bodyPr spcFirstLastPara="1" wrap="square" lIns="0" tIns="0" rIns="0" bIns="324000" anchor="ctr" anchorCtr="0">
            <a:noAutofit/>
          </a:bodyPr>
          <a:lstStyle/>
          <a:p>
            <a:pPr algn="ctr"/>
            <a:r>
              <a:rPr lang="en-US" sz="6600">
                <a:solidFill>
                  <a:schemeClr val="lt1"/>
                </a:solidFill>
                <a:latin typeface="Montserrat"/>
                <a:ea typeface="Montserrat"/>
                <a:cs typeface="Montserrat"/>
                <a:sym typeface="Montserrat"/>
              </a:rPr>
              <a:t>02</a:t>
            </a:r>
            <a:endParaRPr sz="6600">
              <a:solidFill>
                <a:schemeClr val="lt1"/>
              </a:solidFill>
              <a:latin typeface="Montserrat"/>
              <a:ea typeface="Montserrat"/>
              <a:cs typeface="Montserrat"/>
              <a:sym typeface="Montserrat"/>
            </a:endParaRPr>
          </a:p>
        </p:txBody>
      </p:sp>
      <p:sp>
        <p:nvSpPr>
          <p:cNvPr id="90" name="Google Shape;90;g33887b6e509_0_25"/>
          <p:cNvSpPr/>
          <p:nvPr/>
        </p:nvSpPr>
        <p:spPr>
          <a:xfrm>
            <a:off x="6410227" y="4021805"/>
            <a:ext cx="6190314" cy="6073098"/>
          </a:xfrm>
          <a:custGeom>
            <a:avLst/>
            <a:gdLst/>
            <a:ahLst/>
            <a:cxnLst/>
            <a:rect l="l" t="t" r="r" b="b"/>
            <a:pathLst>
              <a:path w="808" h="888" extrusionOk="0">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rgbClr val="FFFFFF"/>
          </a:solidFill>
          <a:ln w="25400" cap="flat" cmpd="sng">
            <a:solidFill>
              <a:srgbClr val="F2F2F2"/>
            </a:solidFill>
            <a:prstDash val="solid"/>
            <a:miter lim="800000"/>
            <a:headEnd type="none" w="sm" len="sm"/>
            <a:tailEnd type="none" w="sm" len="sm"/>
          </a:ln>
        </p:spPr>
        <p:txBody>
          <a:bodyPr spcFirstLastPara="1" wrap="square" lIns="137138" tIns="68550" rIns="137138" bIns="68550" anchor="t" anchorCtr="0">
            <a:noAutofit/>
          </a:bodyPr>
          <a:lstStyle/>
          <a:p>
            <a:endParaRPr sz="2700">
              <a:solidFill>
                <a:schemeClr val="dk1"/>
              </a:solidFill>
              <a:latin typeface="Montserrat"/>
              <a:ea typeface="Montserrat"/>
              <a:cs typeface="Montserrat"/>
              <a:sym typeface="Montserrat"/>
            </a:endParaRPr>
          </a:p>
        </p:txBody>
      </p:sp>
      <p:sp>
        <p:nvSpPr>
          <p:cNvPr id="92" name="Google Shape;92;g33887b6e509_0_25"/>
          <p:cNvSpPr/>
          <p:nvPr/>
        </p:nvSpPr>
        <p:spPr>
          <a:xfrm>
            <a:off x="13649768" y="3404183"/>
            <a:ext cx="3318233" cy="1920368"/>
          </a:xfrm>
          <a:custGeom>
            <a:avLst/>
            <a:gdLst/>
            <a:ahLst/>
            <a:cxnLst/>
            <a:rect l="l" t="t" r="r" b="b"/>
            <a:pathLst>
              <a:path w="808" h="508" extrusionOk="0">
                <a:moveTo>
                  <a:pt x="808" y="508"/>
                </a:moveTo>
                <a:cubicBezTo>
                  <a:pt x="808" y="48"/>
                  <a:pt x="808" y="48"/>
                  <a:pt x="808" y="48"/>
                </a:cubicBezTo>
                <a:cubicBezTo>
                  <a:pt x="808" y="22"/>
                  <a:pt x="786" y="0"/>
                  <a:pt x="760" y="0"/>
                </a:cubicBezTo>
                <a:cubicBezTo>
                  <a:pt x="48" y="0"/>
                  <a:pt x="48" y="0"/>
                  <a:pt x="48" y="0"/>
                </a:cubicBezTo>
                <a:cubicBezTo>
                  <a:pt x="22" y="0"/>
                  <a:pt x="0" y="22"/>
                  <a:pt x="0" y="48"/>
                </a:cubicBezTo>
                <a:cubicBezTo>
                  <a:pt x="0" y="508"/>
                  <a:pt x="0" y="508"/>
                  <a:pt x="0" y="508"/>
                </a:cubicBezTo>
                <a:lnTo>
                  <a:pt x="808" y="508"/>
                </a:lnTo>
                <a:close/>
              </a:path>
            </a:pathLst>
          </a:custGeom>
          <a:solidFill>
            <a:srgbClr val="0A4098"/>
          </a:solidFill>
          <a:ln>
            <a:noFill/>
          </a:ln>
        </p:spPr>
        <p:txBody>
          <a:bodyPr spcFirstLastPara="1" wrap="square" lIns="0" tIns="0" rIns="0" bIns="324000" anchor="ctr" anchorCtr="0">
            <a:noAutofit/>
          </a:bodyPr>
          <a:lstStyle/>
          <a:p>
            <a:pPr algn="ctr"/>
            <a:r>
              <a:rPr lang="en-US" sz="6600">
                <a:solidFill>
                  <a:schemeClr val="lt1"/>
                </a:solidFill>
                <a:latin typeface="Montserrat"/>
                <a:ea typeface="Montserrat"/>
                <a:cs typeface="Montserrat"/>
                <a:sym typeface="Montserrat"/>
              </a:rPr>
              <a:t>03</a:t>
            </a:r>
            <a:endParaRPr sz="6600">
              <a:solidFill>
                <a:schemeClr val="lt1"/>
              </a:solidFill>
              <a:latin typeface="Montserrat"/>
              <a:ea typeface="Montserrat"/>
              <a:cs typeface="Montserrat"/>
              <a:sym typeface="Montserrat"/>
            </a:endParaRPr>
          </a:p>
        </p:txBody>
      </p:sp>
      <p:sp>
        <p:nvSpPr>
          <p:cNvPr id="93" name="Google Shape;93;g33887b6e509_0_25"/>
          <p:cNvSpPr/>
          <p:nvPr/>
        </p:nvSpPr>
        <p:spPr>
          <a:xfrm>
            <a:off x="12431696" y="4236352"/>
            <a:ext cx="5821677" cy="6073098"/>
          </a:xfrm>
          <a:custGeom>
            <a:avLst/>
            <a:gdLst/>
            <a:ahLst/>
            <a:cxnLst/>
            <a:rect l="l" t="t" r="r" b="b"/>
            <a:pathLst>
              <a:path w="808" h="888" extrusionOk="0">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rgbClr val="FFFFFF"/>
          </a:solidFill>
          <a:ln w="25400" cap="flat" cmpd="sng">
            <a:solidFill>
              <a:srgbClr val="F2F2F2"/>
            </a:solidFill>
            <a:prstDash val="solid"/>
            <a:miter lim="800000"/>
            <a:headEnd type="none" w="sm" len="sm"/>
            <a:tailEnd type="none" w="sm" len="sm"/>
          </a:ln>
        </p:spPr>
        <p:txBody>
          <a:bodyPr spcFirstLastPara="1" wrap="square" lIns="137138" tIns="68550" rIns="137138" bIns="68550" anchor="t" anchorCtr="0">
            <a:noAutofit/>
          </a:bodyPr>
          <a:lstStyle/>
          <a:p>
            <a:endParaRPr sz="2700">
              <a:solidFill>
                <a:schemeClr val="dk1"/>
              </a:solidFill>
              <a:latin typeface="Montserrat"/>
              <a:ea typeface="Montserrat"/>
              <a:cs typeface="Montserrat"/>
              <a:sym typeface="Montserrat"/>
            </a:endParaRPr>
          </a:p>
        </p:txBody>
      </p:sp>
      <p:sp>
        <p:nvSpPr>
          <p:cNvPr id="95" name="Google Shape;95;g33887b6e509_0_25"/>
          <p:cNvSpPr/>
          <p:nvPr/>
        </p:nvSpPr>
        <p:spPr>
          <a:xfrm>
            <a:off x="322700" y="4447276"/>
            <a:ext cx="6068789" cy="3781800"/>
          </a:xfrm>
          <a:prstGeom prst="rect">
            <a:avLst/>
          </a:prstGeom>
          <a:noFill/>
          <a:ln>
            <a:noFill/>
          </a:ln>
        </p:spPr>
        <p:txBody>
          <a:bodyPr spcFirstLastPara="1" wrap="square" lIns="137138" tIns="68550" rIns="137138" bIns="68550" anchor="t" anchorCtr="0">
            <a:noAutofit/>
          </a:bodyPr>
          <a:lstStyle/>
          <a:p>
            <a:pPr algn="just">
              <a:lnSpc>
                <a:spcPct val="150000"/>
              </a:lnSpc>
            </a:pPr>
            <a:r>
              <a:rPr lang="vi-VN" sz="2800" dirty="0">
                <a:solidFill>
                  <a:schemeClr val="accent1">
                    <a:lumMod val="50000"/>
                  </a:schemeClr>
                </a:solidFill>
                <a:latin typeface="Arial" panose="020B0604020202020204" pitchFamily="34" charset="0"/>
                <a:cs typeface="Arial" panose="020B0604020202020204" pitchFamily="34" charset="0"/>
              </a:rPr>
              <a:t>BCH CĐCS tiếp tục triển khai phương án sắp xếp và ban hành các quyết định về mô hình tổ chức (kết thúc hoạt động, thành lập, đổi tên các CĐCSTV, Tổ CĐ) </a:t>
            </a:r>
            <a:endParaRPr sz="2800" dirty="0">
              <a:solidFill>
                <a:schemeClr val="accent1">
                  <a:lumMod val="50000"/>
                </a:schemeClr>
              </a:solidFill>
              <a:latin typeface="Arial" panose="020B0604020202020204" pitchFamily="34" charset="0"/>
              <a:ea typeface="Montserrat"/>
              <a:cs typeface="Arial" panose="020B0604020202020204" pitchFamily="34" charset="0"/>
              <a:sym typeface="Montserrat"/>
            </a:endParaRPr>
          </a:p>
        </p:txBody>
      </p:sp>
      <p:sp>
        <p:nvSpPr>
          <p:cNvPr id="96" name="Google Shape;96;g33887b6e509_0_25"/>
          <p:cNvSpPr/>
          <p:nvPr/>
        </p:nvSpPr>
        <p:spPr>
          <a:xfrm>
            <a:off x="12685086" y="4838700"/>
            <a:ext cx="5508512" cy="3781800"/>
          </a:xfrm>
          <a:prstGeom prst="rect">
            <a:avLst/>
          </a:prstGeom>
          <a:noFill/>
          <a:ln>
            <a:noFill/>
          </a:ln>
        </p:spPr>
        <p:txBody>
          <a:bodyPr spcFirstLastPara="1" wrap="square" lIns="137138" tIns="68550" rIns="137138" bIns="68550" anchor="t" anchorCtr="0">
            <a:noAutofit/>
          </a:bodyPr>
          <a:lstStyle/>
          <a:p>
            <a:pPr algn="just">
              <a:lnSpc>
                <a:spcPct val="120000"/>
              </a:lnSpc>
            </a:pPr>
            <a:r>
              <a:rPr lang="vi-VN" sz="2800" dirty="0">
                <a:solidFill>
                  <a:schemeClr val="accent1">
                    <a:lumMod val="50000"/>
                  </a:schemeClr>
                </a:solidFill>
                <a:latin typeface="Arial" panose="020B0604020202020204" pitchFamily="34" charset="0"/>
                <a:cs typeface="Arial" panose="020B0604020202020204" pitchFamily="34" charset="0"/>
              </a:rPr>
              <a:t>Triển khai quy trình nhân sự, báo cáo CĐVNPT ban hành quyết định chỉ định đại biểu của CĐCS dự Đại </a:t>
            </a:r>
            <a:r>
              <a:rPr lang="vi-VN" sz="2800">
                <a:solidFill>
                  <a:schemeClr val="accent1">
                    <a:lumMod val="50000"/>
                  </a:schemeClr>
                </a:solidFill>
                <a:latin typeface="Arial" panose="020B0604020202020204" pitchFamily="34" charset="0"/>
                <a:cs typeface="Arial" panose="020B0604020202020204" pitchFamily="34" charset="0"/>
              </a:rPr>
              <a:t>hội CĐVNPT</a:t>
            </a:r>
            <a:r>
              <a:rPr lang="en-US" sz="2800">
                <a:solidFill>
                  <a:schemeClr val="accent1">
                    <a:lumMod val="50000"/>
                  </a:schemeClr>
                </a:solidFill>
                <a:latin typeface="Arial" panose="020B0604020202020204" pitchFamily="34" charset="0"/>
                <a:cs typeface="Arial" panose="020B0604020202020204" pitchFamily="34" charset="0"/>
              </a:rPr>
              <a:t> lần thứ III</a:t>
            </a:r>
            <a:r>
              <a:rPr lang="vi-VN" sz="2800">
                <a:solidFill>
                  <a:schemeClr val="accent1">
                    <a:lumMod val="50000"/>
                  </a:schemeClr>
                </a:solidFill>
                <a:latin typeface="Arial" panose="020B0604020202020204" pitchFamily="34" charset="0"/>
                <a:cs typeface="Arial" panose="020B0604020202020204" pitchFamily="34" charset="0"/>
              </a:rPr>
              <a:t> </a:t>
            </a:r>
            <a:r>
              <a:rPr lang="vi-VN" sz="2800" dirty="0">
                <a:solidFill>
                  <a:schemeClr val="accent1">
                    <a:lumMod val="50000"/>
                  </a:schemeClr>
                </a:solidFill>
                <a:latin typeface="Arial" panose="020B0604020202020204" pitchFamily="34" charset="0"/>
                <a:cs typeface="Arial" panose="020B0604020202020204" pitchFamily="34" charset="0"/>
              </a:rPr>
              <a:t>theo số lượng được phân bổ.</a:t>
            </a:r>
            <a:endParaRPr lang="en-US" sz="2800" dirty="0">
              <a:solidFill>
                <a:schemeClr val="accent1">
                  <a:lumMod val="50000"/>
                </a:schemeClr>
              </a:solidFill>
              <a:latin typeface="Arial" panose="020B0604020202020204" pitchFamily="34" charset="0"/>
              <a:cs typeface="Arial" panose="020B0604020202020204" pitchFamily="34" charset="0"/>
            </a:endParaRPr>
          </a:p>
        </p:txBody>
      </p:sp>
      <p:sp>
        <p:nvSpPr>
          <p:cNvPr id="87" name="Google Shape;87;g33887b6e509_0_25"/>
          <p:cNvSpPr/>
          <p:nvPr/>
        </p:nvSpPr>
        <p:spPr>
          <a:xfrm>
            <a:off x="6624848" y="4543495"/>
            <a:ext cx="5641306" cy="3781800"/>
          </a:xfrm>
          <a:prstGeom prst="rect">
            <a:avLst/>
          </a:prstGeom>
          <a:noFill/>
          <a:ln>
            <a:noFill/>
          </a:ln>
        </p:spPr>
        <p:txBody>
          <a:bodyPr spcFirstLastPara="1" wrap="square" lIns="137138" tIns="68550" rIns="137138" bIns="68550" anchor="t" anchorCtr="0">
            <a:noAutofit/>
          </a:bodyPr>
          <a:lstStyle/>
          <a:p>
            <a:pPr marL="514350" indent="-514350" algn="just">
              <a:lnSpc>
                <a:spcPct val="150000"/>
              </a:lnSpc>
              <a:buAutoNum type="arabicParenBoth"/>
            </a:pPr>
            <a:r>
              <a:rPr lang="en-US" sz="2800" dirty="0" err="1">
                <a:solidFill>
                  <a:schemeClr val="accent1">
                    <a:lumMod val="50000"/>
                  </a:schemeClr>
                </a:solidFill>
                <a:latin typeface="Arial" panose="020B0604020202020204" pitchFamily="34" charset="0"/>
                <a:cs typeface="Arial" panose="020B0604020202020204" pitchFamily="34" charset="0"/>
              </a:rPr>
              <a:t>Xây</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dựng</a:t>
            </a:r>
            <a:r>
              <a:rPr lang="en-US" sz="2800" dirty="0">
                <a:solidFill>
                  <a:schemeClr val="accent1">
                    <a:lumMod val="50000"/>
                  </a:schemeClr>
                </a:solidFill>
                <a:latin typeface="Arial" panose="020B0604020202020204" pitchFamily="34" charset="0"/>
                <a:cs typeface="Arial" panose="020B0604020202020204" pitchFamily="34" charset="0"/>
              </a:rPr>
              <a:t> PA </a:t>
            </a:r>
            <a:r>
              <a:rPr lang="en-US" sz="2800" dirty="0" err="1">
                <a:solidFill>
                  <a:schemeClr val="accent1">
                    <a:lumMod val="50000"/>
                  </a:schemeClr>
                </a:solidFill>
                <a:latin typeface="Arial" panose="020B0604020202020204" pitchFamily="34" charset="0"/>
                <a:cs typeface="Arial" panose="020B0604020202020204" pitchFamily="34" charset="0"/>
              </a:rPr>
              <a:t>và</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phân</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bổ</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đại</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biểu</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cho</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các</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CĐCSTV</a:t>
            </a:r>
            <a:r>
              <a:rPr lang="en-US" sz="2800" dirty="0">
                <a:solidFill>
                  <a:schemeClr val="accent1">
                    <a:lumMod val="50000"/>
                  </a:schemeClr>
                </a:solidFill>
                <a:latin typeface="Arial" panose="020B0604020202020204" pitchFamily="34" charset="0"/>
                <a:cs typeface="Arial" panose="020B0604020202020204" pitchFamily="34" charset="0"/>
              </a:rPr>
              <a:t>; </a:t>
            </a:r>
          </a:p>
          <a:p>
            <a:pPr marL="514350" indent="-514350" algn="just">
              <a:lnSpc>
                <a:spcPct val="150000"/>
              </a:lnSpc>
              <a:buAutoNum type="arabicParenBoth"/>
            </a:pPr>
            <a:r>
              <a:rPr lang="en-US" sz="2800" dirty="0" err="1">
                <a:solidFill>
                  <a:schemeClr val="accent1">
                    <a:lumMod val="50000"/>
                  </a:schemeClr>
                </a:solidFill>
                <a:latin typeface="Arial" panose="020B0604020202020204" pitchFamily="34" charset="0"/>
                <a:cs typeface="Arial" panose="020B0604020202020204" pitchFamily="34" charset="0"/>
              </a:rPr>
              <a:t>Hướng</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dẫn</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CĐCSTV</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triển</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khai</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quy</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trình</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nhân</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sự</a:t>
            </a:r>
            <a:r>
              <a:rPr lang="en-US" sz="2800" dirty="0">
                <a:solidFill>
                  <a:schemeClr val="accent1">
                    <a:lumMod val="50000"/>
                  </a:schemeClr>
                </a:solidFill>
                <a:latin typeface="Arial" panose="020B0604020202020204" pitchFamily="34" charset="0"/>
                <a:cs typeface="Arial" panose="020B0604020202020204" pitchFamily="34" charset="0"/>
              </a:rPr>
              <a:t> BCH, </a:t>
            </a:r>
            <a:r>
              <a:rPr lang="en-US" sz="2800" dirty="0" err="1">
                <a:solidFill>
                  <a:schemeClr val="accent1">
                    <a:lumMod val="50000"/>
                  </a:schemeClr>
                </a:solidFill>
                <a:latin typeface="Arial" panose="020B0604020202020204" pitchFamily="34" charset="0"/>
                <a:cs typeface="Arial" panose="020B0604020202020204" pitchFamily="34" charset="0"/>
              </a:rPr>
              <a:t>đại</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biểu</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dự</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đại</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hội</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CĐCS</a:t>
            </a:r>
            <a:r>
              <a:rPr lang="en-US" sz="2800" dirty="0">
                <a:solidFill>
                  <a:schemeClr val="accent1">
                    <a:lumMod val="50000"/>
                  </a:schemeClr>
                </a:solidFill>
                <a:latin typeface="Arial" panose="020B0604020202020204" pitchFamily="34" charset="0"/>
                <a:cs typeface="Arial" panose="020B0604020202020204" pitchFamily="34" charset="0"/>
              </a:rPr>
              <a:t>;</a:t>
            </a:r>
          </a:p>
          <a:p>
            <a:pPr marL="514350" indent="-514350" algn="just">
              <a:lnSpc>
                <a:spcPct val="150000"/>
              </a:lnSpc>
              <a:buAutoNum type="arabicParenBoth"/>
            </a:pPr>
            <a:r>
              <a:rPr lang="en-US" sz="2800" dirty="0">
                <a:solidFill>
                  <a:schemeClr val="accent1">
                    <a:lumMod val="50000"/>
                  </a:schemeClr>
                </a:solidFill>
                <a:latin typeface="Arial" panose="020B0604020202020204" pitchFamily="34" charset="0"/>
                <a:cs typeface="Arial" panose="020B0604020202020204" pitchFamily="34" charset="0"/>
              </a:rPr>
              <a:t>Ban </a:t>
            </a:r>
            <a:r>
              <a:rPr lang="en-US" sz="2800" dirty="0" err="1">
                <a:solidFill>
                  <a:schemeClr val="accent1">
                    <a:lumMod val="50000"/>
                  </a:schemeClr>
                </a:solidFill>
                <a:latin typeface="Arial" panose="020B0604020202020204" pitchFamily="34" charset="0"/>
                <a:cs typeface="Arial" panose="020B0604020202020204" pitchFamily="34" charset="0"/>
              </a:rPr>
              <a:t>hành</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Quyết</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định</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chỉ</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định</a:t>
            </a:r>
            <a:r>
              <a:rPr lang="en-US" sz="2800" dirty="0">
                <a:solidFill>
                  <a:schemeClr val="accent1">
                    <a:lumMod val="50000"/>
                  </a:schemeClr>
                </a:solidFill>
                <a:latin typeface="Arial" panose="020B0604020202020204" pitchFamily="34" charset="0"/>
                <a:cs typeface="Arial" panose="020B0604020202020204" pitchFamily="34" charset="0"/>
              </a:rPr>
              <a:t> BCH </a:t>
            </a:r>
            <a:r>
              <a:rPr lang="en-US" sz="2800" dirty="0" err="1">
                <a:solidFill>
                  <a:schemeClr val="accent1">
                    <a:lumMod val="50000"/>
                  </a:schemeClr>
                </a:solidFill>
                <a:latin typeface="Arial" panose="020B0604020202020204" pitchFamily="34" charset="0"/>
                <a:cs typeface="Arial" panose="020B0604020202020204" pitchFamily="34" charset="0"/>
              </a:rPr>
              <a:t>CĐCSTV</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nhiệm</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kỳ</a:t>
            </a:r>
            <a:r>
              <a:rPr lang="en-US" sz="2800" dirty="0">
                <a:solidFill>
                  <a:schemeClr val="accent1">
                    <a:lumMod val="50000"/>
                  </a:schemeClr>
                </a:solidFill>
                <a:latin typeface="Arial" panose="020B0604020202020204" pitchFamily="34" charset="0"/>
                <a:cs typeface="Arial" panose="020B0604020202020204" pitchFamily="34" charset="0"/>
              </a:rPr>
              <a:t> 2025-2030 </a:t>
            </a:r>
            <a:r>
              <a:rPr lang="en-US" sz="2800" dirty="0" err="1">
                <a:solidFill>
                  <a:schemeClr val="accent1">
                    <a:lumMod val="50000"/>
                  </a:schemeClr>
                </a:solidFill>
                <a:latin typeface="Arial" panose="020B0604020202020204" pitchFamily="34" charset="0"/>
                <a:cs typeface="Arial" panose="020B0604020202020204" pitchFamily="34" charset="0"/>
              </a:rPr>
              <a:t>và</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quyết</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định</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chỉ</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định</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đại</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biểu</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dự</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đại</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hội</a:t>
            </a: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CĐCS</a:t>
            </a:r>
            <a:r>
              <a:rPr lang="en-US" sz="2800" dirty="0">
                <a:solidFill>
                  <a:schemeClr val="accent1">
                    <a:lumMod val="50000"/>
                  </a:schemeClr>
                </a:solidFill>
                <a:latin typeface="Arial" panose="020B0604020202020204" pitchFamily="34" charset="0"/>
                <a:cs typeface="Arial" panose="020B0604020202020204" pitchFamily="34" charset="0"/>
              </a:rPr>
              <a:t> </a:t>
            </a:r>
            <a:endParaRPr sz="2800" dirty="0">
              <a:solidFill>
                <a:schemeClr val="accent1">
                  <a:lumMod val="50000"/>
                </a:schemeClr>
              </a:solidFill>
              <a:latin typeface="Arial" panose="020B0604020202020204" pitchFamily="34" charset="0"/>
              <a:cs typeface="Arial" panose="020B0604020202020204" pitchFamily="34" charset="0"/>
              <a:sym typeface="Montserrat"/>
            </a:endParaRPr>
          </a:p>
        </p:txBody>
      </p:sp>
      <p:sp>
        <p:nvSpPr>
          <p:cNvPr id="2" name="Google Shape;328;g338b6b1fbd7_2_2">
            <a:extLst>
              <a:ext uri="{FF2B5EF4-FFF2-40B4-BE49-F238E27FC236}">
                <a16:creationId xmlns:a16="http://schemas.microsoft.com/office/drawing/2014/main" id="{35B07C7B-D14D-1C36-8A80-5FF2E9A74059}"/>
              </a:ext>
            </a:extLst>
          </p:cNvPr>
          <p:cNvSpPr/>
          <p:nvPr/>
        </p:nvSpPr>
        <p:spPr>
          <a:xfrm>
            <a:off x="609599" y="1005316"/>
            <a:ext cx="17068801" cy="2008784"/>
          </a:xfrm>
          <a:prstGeom prst="rect">
            <a:avLst/>
          </a:prstGeom>
          <a:solidFill>
            <a:srgbClr val="0A4098"/>
          </a:solidFill>
          <a:ln>
            <a:noFill/>
          </a:ln>
        </p:spPr>
        <p:txBody>
          <a:bodyPr spcFirstLastPara="1" wrap="square" lIns="91425" tIns="45700" rIns="91425" bIns="45700" anchor="ctr" anchorCtr="0">
            <a:noAutofit/>
          </a:bodyPr>
          <a:lstStyle/>
          <a:p>
            <a:pPr algn="just"/>
            <a:r>
              <a:rPr lang="vi-VN" sz="3000" b="1" dirty="0">
                <a:solidFill>
                  <a:schemeClr val="bg1"/>
                </a:solidFill>
                <a:latin typeface="Arial" panose="020B0604020202020204" pitchFamily="34" charset="0"/>
                <a:cs typeface="Arial" panose="020B0604020202020204" pitchFamily="34" charset="0"/>
              </a:rPr>
              <a:t>Đối với 23 CĐ VNPT TTP và CĐCS thực hiện sáp nhập, thành lập mới (Vinaphone, VNPT-I):</a:t>
            </a:r>
            <a:r>
              <a:rPr lang="vi-VN" sz="3000" dirty="0">
                <a:solidFill>
                  <a:schemeClr val="bg1"/>
                </a:solidFill>
                <a:latin typeface="Arial" panose="020B0604020202020204" pitchFamily="34" charset="0"/>
                <a:cs typeface="Arial" panose="020B0604020202020204" pitchFamily="34" charset="0"/>
              </a:rPr>
              <a:t> </a:t>
            </a:r>
            <a:endParaRPr lang="en-US" sz="3000" dirty="0">
              <a:solidFill>
                <a:schemeClr val="bg1"/>
              </a:solidFill>
              <a:latin typeface="Arial" panose="020B0604020202020204" pitchFamily="34" charset="0"/>
              <a:cs typeface="Arial" panose="020B0604020202020204" pitchFamily="34" charset="0"/>
            </a:endParaRPr>
          </a:p>
          <a:p>
            <a:pPr algn="just"/>
            <a:r>
              <a:rPr lang="vi-VN" sz="3000" dirty="0">
                <a:solidFill>
                  <a:schemeClr val="bg1"/>
                </a:solidFill>
                <a:latin typeface="Arial" panose="020B0604020202020204" pitchFamily="34" charset="0"/>
                <a:cs typeface="Arial" panose="020B0604020202020204" pitchFamily="34" charset="0"/>
              </a:rPr>
              <a:t>Đã xong quy trình, Công đoàn VNPT đã ban hành quyết định phê duyệt mô hình tổ chức và chỉ định BCH, BTV, UBKT và các chức danh chủ tịch, phó chủ tịch, chủ nhiệm UBKT nhiệm kỳ 2025-2030.</a:t>
            </a:r>
            <a:endParaRPr lang="en-US" sz="3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
          <a:extLst>
            <a:ext uri="{FF2B5EF4-FFF2-40B4-BE49-F238E27FC236}">
              <a16:creationId xmlns:a16="http://schemas.microsoft.com/office/drawing/2014/main" id="{DF94C103-F7A4-96FF-DCB7-52B740896DBD}"/>
            </a:ext>
          </a:extLst>
        </p:cNvPr>
        <p:cNvGrpSpPr/>
        <p:nvPr/>
      </p:nvGrpSpPr>
      <p:grpSpPr>
        <a:xfrm>
          <a:off x="0" y="0"/>
          <a:ext cx="0" cy="0"/>
          <a:chOff x="0" y="0"/>
          <a:chExt cx="0" cy="0"/>
        </a:xfrm>
      </p:grpSpPr>
      <p:cxnSp>
        <p:nvCxnSpPr>
          <p:cNvPr id="82" name="Google Shape;82;g33887b6e509_0_25">
            <a:extLst>
              <a:ext uri="{FF2B5EF4-FFF2-40B4-BE49-F238E27FC236}">
                <a16:creationId xmlns:a16="http://schemas.microsoft.com/office/drawing/2014/main" id="{A9F43817-AE7A-29E1-D8C8-E42B7437381F}"/>
              </a:ext>
            </a:extLst>
          </p:cNvPr>
          <p:cNvCxnSpPr/>
          <p:nvPr/>
        </p:nvCxnSpPr>
        <p:spPr>
          <a:xfrm rot="10800000" flipH="1">
            <a:off x="-863" y="985013"/>
            <a:ext cx="18288000" cy="13050"/>
          </a:xfrm>
          <a:prstGeom prst="straightConnector1">
            <a:avLst/>
          </a:prstGeom>
          <a:noFill/>
          <a:ln w="19050" cap="flat" cmpd="sng">
            <a:solidFill>
              <a:srgbClr val="0A4098"/>
            </a:solidFill>
            <a:prstDash val="solid"/>
            <a:round/>
            <a:headEnd type="none" w="med" len="med"/>
            <a:tailEnd type="none" w="med" len="med"/>
          </a:ln>
        </p:spPr>
      </p:cxnSp>
      <p:sp>
        <p:nvSpPr>
          <p:cNvPr id="83" name="Google Shape;83;g33887b6e509_0_25">
            <a:extLst>
              <a:ext uri="{FF2B5EF4-FFF2-40B4-BE49-F238E27FC236}">
                <a16:creationId xmlns:a16="http://schemas.microsoft.com/office/drawing/2014/main" id="{2BFF6B3B-74E1-62FC-3F76-83CA5D4269BD}"/>
              </a:ext>
            </a:extLst>
          </p:cNvPr>
          <p:cNvSpPr/>
          <p:nvPr/>
        </p:nvSpPr>
        <p:spPr>
          <a:xfrm>
            <a:off x="181238" y="204638"/>
            <a:ext cx="494100" cy="624150"/>
          </a:xfrm>
          <a:prstGeom prst="chevron">
            <a:avLst>
              <a:gd name="adj" fmla="val 50000"/>
            </a:avLst>
          </a:prstGeom>
          <a:solidFill>
            <a:srgbClr val="0A4098"/>
          </a:solidFill>
          <a:ln w="9525" cap="flat" cmpd="sng">
            <a:solidFill>
              <a:srgbClr val="0A4098"/>
            </a:solidFill>
            <a:prstDash val="solid"/>
            <a:round/>
            <a:headEnd type="none" w="sm" len="sm"/>
            <a:tailEnd type="none" w="sm" len="sm"/>
          </a:ln>
        </p:spPr>
        <p:txBody>
          <a:bodyPr spcFirstLastPara="1" wrap="square" lIns="137138" tIns="137138" rIns="137138" bIns="137138" anchor="ctr" anchorCtr="0">
            <a:noAutofit/>
          </a:bodyPr>
          <a:lstStyle/>
          <a:p>
            <a:pPr algn="ctr"/>
            <a:endParaRPr sz="4800"/>
          </a:p>
        </p:txBody>
      </p:sp>
      <p:sp>
        <p:nvSpPr>
          <p:cNvPr id="84" name="Google Shape;84;g33887b6e509_0_25">
            <a:extLst>
              <a:ext uri="{FF2B5EF4-FFF2-40B4-BE49-F238E27FC236}">
                <a16:creationId xmlns:a16="http://schemas.microsoft.com/office/drawing/2014/main" id="{25408CFD-E860-0A6A-3752-90CE736CF6B6}"/>
              </a:ext>
            </a:extLst>
          </p:cNvPr>
          <p:cNvSpPr txBox="1"/>
          <p:nvPr/>
        </p:nvSpPr>
        <p:spPr>
          <a:xfrm>
            <a:off x="798788" y="181913"/>
            <a:ext cx="13679212" cy="630881"/>
          </a:xfrm>
          <a:prstGeom prst="rect">
            <a:avLst/>
          </a:prstGeom>
          <a:noFill/>
          <a:ln>
            <a:noFill/>
          </a:ln>
        </p:spPr>
        <p:txBody>
          <a:bodyPr spcFirstLastPara="1" wrap="square" lIns="137138" tIns="68550" rIns="137138" bIns="68550" anchor="t" anchorCtr="0">
            <a:spAutoFit/>
          </a:bodyPr>
          <a:lstStyle/>
          <a:p>
            <a:r>
              <a:rPr lang="vi-VN" b="1" dirty="0">
                <a:solidFill>
                  <a:srgbClr val="FFC000"/>
                </a:solidFill>
              </a:rPr>
              <a:t>B. </a:t>
            </a:r>
            <a:r>
              <a:rPr lang="en-US" b="1" dirty="0" err="1">
                <a:solidFill>
                  <a:srgbClr val="FFC000"/>
                </a:solidFill>
              </a:rPr>
              <a:t>NỘI</a:t>
            </a:r>
            <a:r>
              <a:rPr lang="en-US" b="1" dirty="0">
                <a:solidFill>
                  <a:srgbClr val="FFC000"/>
                </a:solidFill>
              </a:rPr>
              <a:t> DUNG </a:t>
            </a:r>
            <a:r>
              <a:rPr lang="vi-VN" b="1" dirty="0">
                <a:solidFill>
                  <a:srgbClr val="FFC000"/>
                </a:solidFill>
              </a:rPr>
              <a:t>TRIỂN KHAI VÀ QUY TRÌNH NHÂN SỰ ĐẠI HỘI</a:t>
            </a:r>
            <a:endParaRPr lang="en-US" dirty="0">
              <a:solidFill>
                <a:srgbClr val="FFC000"/>
              </a:solidFill>
            </a:endParaRPr>
          </a:p>
        </p:txBody>
      </p:sp>
      <p:sp>
        <p:nvSpPr>
          <p:cNvPr id="85" name="Google Shape;85;g33887b6e509_0_25">
            <a:extLst>
              <a:ext uri="{FF2B5EF4-FFF2-40B4-BE49-F238E27FC236}">
                <a16:creationId xmlns:a16="http://schemas.microsoft.com/office/drawing/2014/main" id="{A423FA68-4BE6-7470-483B-23CD1509FE1E}"/>
              </a:ext>
            </a:extLst>
          </p:cNvPr>
          <p:cNvSpPr/>
          <p:nvPr/>
        </p:nvSpPr>
        <p:spPr>
          <a:xfrm>
            <a:off x="1690372" y="3404183"/>
            <a:ext cx="3318233" cy="1920368"/>
          </a:xfrm>
          <a:custGeom>
            <a:avLst/>
            <a:gdLst/>
            <a:ahLst/>
            <a:cxnLst/>
            <a:rect l="l" t="t" r="r" b="b"/>
            <a:pathLst>
              <a:path w="808" h="508" extrusionOk="0">
                <a:moveTo>
                  <a:pt x="808" y="508"/>
                </a:moveTo>
                <a:cubicBezTo>
                  <a:pt x="808" y="48"/>
                  <a:pt x="808" y="48"/>
                  <a:pt x="808" y="48"/>
                </a:cubicBezTo>
                <a:cubicBezTo>
                  <a:pt x="808" y="22"/>
                  <a:pt x="786" y="0"/>
                  <a:pt x="760" y="0"/>
                </a:cubicBezTo>
                <a:cubicBezTo>
                  <a:pt x="48" y="0"/>
                  <a:pt x="48" y="0"/>
                  <a:pt x="48" y="0"/>
                </a:cubicBezTo>
                <a:cubicBezTo>
                  <a:pt x="22" y="0"/>
                  <a:pt x="0" y="22"/>
                  <a:pt x="0" y="48"/>
                </a:cubicBezTo>
                <a:cubicBezTo>
                  <a:pt x="0" y="508"/>
                  <a:pt x="0" y="508"/>
                  <a:pt x="0" y="508"/>
                </a:cubicBezTo>
                <a:lnTo>
                  <a:pt x="808" y="508"/>
                </a:lnTo>
                <a:close/>
              </a:path>
            </a:pathLst>
          </a:custGeom>
          <a:solidFill>
            <a:srgbClr val="0A4098"/>
          </a:solidFill>
          <a:ln>
            <a:noFill/>
          </a:ln>
        </p:spPr>
        <p:txBody>
          <a:bodyPr spcFirstLastPara="1" wrap="square" lIns="0" tIns="0" rIns="0" bIns="324000" anchor="ctr" anchorCtr="0">
            <a:noAutofit/>
          </a:bodyPr>
          <a:lstStyle/>
          <a:p>
            <a:pPr algn="ctr"/>
            <a:r>
              <a:rPr lang="en-US" sz="6600">
                <a:solidFill>
                  <a:schemeClr val="lt1"/>
                </a:solidFill>
                <a:latin typeface="Montserrat"/>
                <a:ea typeface="Montserrat"/>
                <a:cs typeface="Montserrat"/>
                <a:sym typeface="Montserrat"/>
              </a:rPr>
              <a:t>01</a:t>
            </a:r>
            <a:endParaRPr sz="6600">
              <a:solidFill>
                <a:schemeClr val="lt1"/>
              </a:solidFill>
              <a:latin typeface="Montserrat"/>
              <a:ea typeface="Montserrat"/>
              <a:cs typeface="Montserrat"/>
              <a:sym typeface="Montserrat"/>
            </a:endParaRPr>
          </a:p>
        </p:txBody>
      </p:sp>
      <p:sp>
        <p:nvSpPr>
          <p:cNvPr id="86" name="Google Shape;86;g33887b6e509_0_25">
            <a:extLst>
              <a:ext uri="{FF2B5EF4-FFF2-40B4-BE49-F238E27FC236}">
                <a16:creationId xmlns:a16="http://schemas.microsoft.com/office/drawing/2014/main" id="{CF1D2FEA-EAE6-AC5C-AC9B-AD952C00ECC4}"/>
              </a:ext>
            </a:extLst>
          </p:cNvPr>
          <p:cNvSpPr/>
          <p:nvPr/>
        </p:nvSpPr>
        <p:spPr>
          <a:xfrm>
            <a:off x="315095" y="4229100"/>
            <a:ext cx="6068789" cy="4218152"/>
          </a:xfrm>
          <a:custGeom>
            <a:avLst/>
            <a:gdLst/>
            <a:ahLst/>
            <a:cxnLst/>
            <a:rect l="l" t="t" r="r" b="b"/>
            <a:pathLst>
              <a:path w="808" h="888" extrusionOk="0">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rgbClr val="FFFFFF"/>
          </a:solidFill>
          <a:ln w="25400" cap="flat" cmpd="sng">
            <a:solidFill>
              <a:srgbClr val="F2F2F2"/>
            </a:solidFill>
            <a:prstDash val="solid"/>
            <a:miter lim="800000"/>
            <a:headEnd type="none" w="sm" len="sm"/>
            <a:tailEnd type="none" w="sm" len="sm"/>
          </a:ln>
        </p:spPr>
        <p:txBody>
          <a:bodyPr spcFirstLastPara="1" wrap="square" lIns="137138" tIns="68550" rIns="137138" bIns="68550" anchor="t" anchorCtr="0">
            <a:noAutofit/>
          </a:bodyPr>
          <a:lstStyle/>
          <a:p>
            <a:endParaRPr sz="2700">
              <a:solidFill>
                <a:schemeClr val="dk1"/>
              </a:solidFill>
              <a:latin typeface="Montserrat"/>
              <a:ea typeface="Montserrat"/>
              <a:cs typeface="Montserrat"/>
              <a:sym typeface="Montserrat"/>
            </a:endParaRPr>
          </a:p>
        </p:txBody>
      </p:sp>
      <p:sp>
        <p:nvSpPr>
          <p:cNvPr id="89" name="Google Shape;89;g33887b6e509_0_25">
            <a:extLst>
              <a:ext uri="{FF2B5EF4-FFF2-40B4-BE49-F238E27FC236}">
                <a16:creationId xmlns:a16="http://schemas.microsoft.com/office/drawing/2014/main" id="{6D5B3AA2-5F00-C720-0267-B4A2107FD0F5}"/>
              </a:ext>
            </a:extLst>
          </p:cNvPr>
          <p:cNvSpPr/>
          <p:nvPr/>
        </p:nvSpPr>
        <p:spPr>
          <a:xfrm>
            <a:off x="7846268" y="3390900"/>
            <a:ext cx="3318233" cy="1920368"/>
          </a:xfrm>
          <a:custGeom>
            <a:avLst/>
            <a:gdLst/>
            <a:ahLst/>
            <a:cxnLst/>
            <a:rect l="l" t="t" r="r" b="b"/>
            <a:pathLst>
              <a:path w="808" h="508" extrusionOk="0">
                <a:moveTo>
                  <a:pt x="808" y="508"/>
                </a:moveTo>
                <a:cubicBezTo>
                  <a:pt x="808" y="48"/>
                  <a:pt x="808" y="48"/>
                  <a:pt x="808" y="48"/>
                </a:cubicBezTo>
                <a:cubicBezTo>
                  <a:pt x="808" y="22"/>
                  <a:pt x="786" y="0"/>
                  <a:pt x="760" y="0"/>
                </a:cubicBezTo>
                <a:cubicBezTo>
                  <a:pt x="48" y="0"/>
                  <a:pt x="48" y="0"/>
                  <a:pt x="48" y="0"/>
                </a:cubicBezTo>
                <a:cubicBezTo>
                  <a:pt x="22" y="0"/>
                  <a:pt x="0" y="22"/>
                  <a:pt x="0" y="48"/>
                </a:cubicBezTo>
                <a:cubicBezTo>
                  <a:pt x="0" y="508"/>
                  <a:pt x="0" y="508"/>
                  <a:pt x="0" y="508"/>
                </a:cubicBezTo>
                <a:lnTo>
                  <a:pt x="808" y="508"/>
                </a:lnTo>
                <a:close/>
              </a:path>
            </a:pathLst>
          </a:custGeom>
          <a:solidFill>
            <a:srgbClr val="F5C700"/>
          </a:solidFill>
          <a:ln>
            <a:noFill/>
          </a:ln>
        </p:spPr>
        <p:txBody>
          <a:bodyPr spcFirstLastPara="1" wrap="square" lIns="0" tIns="0" rIns="0" bIns="324000" anchor="ctr" anchorCtr="0">
            <a:noAutofit/>
          </a:bodyPr>
          <a:lstStyle/>
          <a:p>
            <a:pPr algn="ctr"/>
            <a:r>
              <a:rPr lang="en-US" sz="6600">
                <a:solidFill>
                  <a:schemeClr val="lt1"/>
                </a:solidFill>
                <a:latin typeface="Montserrat"/>
                <a:ea typeface="Montserrat"/>
                <a:cs typeface="Montserrat"/>
                <a:sym typeface="Montserrat"/>
              </a:rPr>
              <a:t>02</a:t>
            </a:r>
            <a:endParaRPr sz="6600">
              <a:solidFill>
                <a:schemeClr val="lt1"/>
              </a:solidFill>
              <a:latin typeface="Montserrat"/>
              <a:ea typeface="Montserrat"/>
              <a:cs typeface="Montserrat"/>
              <a:sym typeface="Montserrat"/>
            </a:endParaRPr>
          </a:p>
        </p:txBody>
      </p:sp>
      <p:sp>
        <p:nvSpPr>
          <p:cNvPr id="90" name="Google Shape;90;g33887b6e509_0_25">
            <a:extLst>
              <a:ext uri="{FF2B5EF4-FFF2-40B4-BE49-F238E27FC236}">
                <a16:creationId xmlns:a16="http://schemas.microsoft.com/office/drawing/2014/main" id="{BA4AD722-7EE6-0B70-FC57-0A2732E626DC}"/>
              </a:ext>
            </a:extLst>
          </p:cNvPr>
          <p:cNvSpPr/>
          <p:nvPr/>
        </p:nvSpPr>
        <p:spPr>
          <a:xfrm>
            <a:off x="6409686" y="4229100"/>
            <a:ext cx="6190314" cy="6073098"/>
          </a:xfrm>
          <a:custGeom>
            <a:avLst/>
            <a:gdLst/>
            <a:ahLst/>
            <a:cxnLst/>
            <a:rect l="l" t="t" r="r" b="b"/>
            <a:pathLst>
              <a:path w="808" h="888" extrusionOk="0">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rgbClr val="FFFFFF"/>
          </a:solidFill>
          <a:ln w="25400" cap="flat" cmpd="sng">
            <a:solidFill>
              <a:srgbClr val="F2F2F2"/>
            </a:solidFill>
            <a:prstDash val="solid"/>
            <a:miter lim="800000"/>
            <a:headEnd type="none" w="sm" len="sm"/>
            <a:tailEnd type="none" w="sm" len="sm"/>
          </a:ln>
        </p:spPr>
        <p:txBody>
          <a:bodyPr spcFirstLastPara="1" wrap="square" lIns="137138" tIns="68550" rIns="137138" bIns="68550" anchor="t" anchorCtr="0">
            <a:noAutofit/>
          </a:bodyPr>
          <a:lstStyle/>
          <a:p>
            <a:endParaRPr sz="2700">
              <a:solidFill>
                <a:schemeClr val="dk1"/>
              </a:solidFill>
              <a:latin typeface="Montserrat"/>
              <a:ea typeface="Montserrat"/>
              <a:cs typeface="Montserrat"/>
              <a:sym typeface="Montserrat"/>
            </a:endParaRPr>
          </a:p>
        </p:txBody>
      </p:sp>
      <p:sp>
        <p:nvSpPr>
          <p:cNvPr id="92" name="Google Shape;92;g33887b6e509_0_25">
            <a:extLst>
              <a:ext uri="{FF2B5EF4-FFF2-40B4-BE49-F238E27FC236}">
                <a16:creationId xmlns:a16="http://schemas.microsoft.com/office/drawing/2014/main" id="{C2E7EEA6-DDB4-9FBB-1F20-ABC0BEFDE1D6}"/>
              </a:ext>
            </a:extLst>
          </p:cNvPr>
          <p:cNvSpPr/>
          <p:nvPr/>
        </p:nvSpPr>
        <p:spPr>
          <a:xfrm>
            <a:off x="13649768" y="3404183"/>
            <a:ext cx="3318233" cy="1920368"/>
          </a:xfrm>
          <a:custGeom>
            <a:avLst/>
            <a:gdLst/>
            <a:ahLst/>
            <a:cxnLst/>
            <a:rect l="l" t="t" r="r" b="b"/>
            <a:pathLst>
              <a:path w="808" h="508" extrusionOk="0">
                <a:moveTo>
                  <a:pt x="808" y="508"/>
                </a:moveTo>
                <a:cubicBezTo>
                  <a:pt x="808" y="48"/>
                  <a:pt x="808" y="48"/>
                  <a:pt x="808" y="48"/>
                </a:cubicBezTo>
                <a:cubicBezTo>
                  <a:pt x="808" y="22"/>
                  <a:pt x="786" y="0"/>
                  <a:pt x="760" y="0"/>
                </a:cubicBezTo>
                <a:cubicBezTo>
                  <a:pt x="48" y="0"/>
                  <a:pt x="48" y="0"/>
                  <a:pt x="48" y="0"/>
                </a:cubicBezTo>
                <a:cubicBezTo>
                  <a:pt x="22" y="0"/>
                  <a:pt x="0" y="22"/>
                  <a:pt x="0" y="48"/>
                </a:cubicBezTo>
                <a:cubicBezTo>
                  <a:pt x="0" y="508"/>
                  <a:pt x="0" y="508"/>
                  <a:pt x="0" y="508"/>
                </a:cubicBezTo>
                <a:lnTo>
                  <a:pt x="808" y="508"/>
                </a:lnTo>
                <a:close/>
              </a:path>
            </a:pathLst>
          </a:custGeom>
          <a:solidFill>
            <a:srgbClr val="0A4098"/>
          </a:solidFill>
          <a:ln>
            <a:noFill/>
          </a:ln>
        </p:spPr>
        <p:txBody>
          <a:bodyPr spcFirstLastPara="1" wrap="square" lIns="0" tIns="0" rIns="0" bIns="324000" anchor="ctr" anchorCtr="0">
            <a:noAutofit/>
          </a:bodyPr>
          <a:lstStyle/>
          <a:p>
            <a:pPr algn="ctr"/>
            <a:r>
              <a:rPr lang="en-US" sz="6600">
                <a:solidFill>
                  <a:schemeClr val="lt1"/>
                </a:solidFill>
                <a:latin typeface="Montserrat"/>
                <a:ea typeface="Montserrat"/>
                <a:cs typeface="Montserrat"/>
                <a:sym typeface="Montserrat"/>
              </a:rPr>
              <a:t>03</a:t>
            </a:r>
            <a:endParaRPr sz="6600">
              <a:solidFill>
                <a:schemeClr val="lt1"/>
              </a:solidFill>
              <a:latin typeface="Montserrat"/>
              <a:ea typeface="Montserrat"/>
              <a:cs typeface="Montserrat"/>
              <a:sym typeface="Montserrat"/>
            </a:endParaRPr>
          </a:p>
        </p:txBody>
      </p:sp>
      <p:sp>
        <p:nvSpPr>
          <p:cNvPr id="93" name="Google Shape;93;g33887b6e509_0_25">
            <a:extLst>
              <a:ext uri="{FF2B5EF4-FFF2-40B4-BE49-F238E27FC236}">
                <a16:creationId xmlns:a16="http://schemas.microsoft.com/office/drawing/2014/main" id="{F3BBE7FD-3478-9C24-E001-D77DDBF51131}"/>
              </a:ext>
            </a:extLst>
          </p:cNvPr>
          <p:cNvSpPr/>
          <p:nvPr/>
        </p:nvSpPr>
        <p:spPr>
          <a:xfrm>
            <a:off x="12424306" y="4229100"/>
            <a:ext cx="5821677" cy="6073098"/>
          </a:xfrm>
          <a:custGeom>
            <a:avLst/>
            <a:gdLst/>
            <a:ahLst/>
            <a:cxnLst/>
            <a:rect l="l" t="t" r="r" b="b"/>
            <a:pathLst>
              <a:path w="808" h="888" extrusionOk="0">
                <a:moveTo>
                  <a:pt x="501" y="0"/>
                </a:moveTo>
                <a:cubicBezTo>
                  <a:pt x="501" y="54"/>
                  <a:pt x="458" y="97"/>
                  <a:pt x="404" y="97"/>
                </a:cubicBezTo>
                <a:cubicBezTo>
                  <a:pt x="350" y="97"/>
                  <a:pt x="307" y="54"/>
                  <a:pt x="307" y="0"/>
                </a:cubicBezTo>
                <a:cubicBezTo>
                  <a:pt x="0" y="0"/>
                  <a:pt x="0" y="0"/>
                  <a:pt x="0" y="0"/>
                </a:cubicBezTo>
                <a:cubicBezTo>
                  <a:pt x="0" y="840"/>
                  <a:pt x="0" y="840"/>
                  <a:pt x="0" y="840"/>
                </a:cubicBezTo>
                <a:cubicBezTo>
                  <a:pt x="0" y="867"/>
                  <a:pt x="22" y="888"/>
                  <a:pt x="48" y="888"/>
                </a:cubicBezTo>
                <a:cubicBezTo>
                  <a:pt x="760" y="888"/>
                  <a:pt x="760" y="888"/>
                  <a:pt x="760" y="888"/>
                </a:cubicBezTo>
                <a:cubicBezTo>
                  <a:pt x="786" y="888"/>
                  <a:pt x="808" y="867"/>
                  <a:pt x="808" y="840"/>
                </a:cubicBezTo>
                <a:cubicBezTo>
                  <a:pt x="808" y="0"/>
                  <a:pt x="808" y="0"/>
                  <a:pt x="808" y="0"/>
                </a:cubicBezTo>
                <a:lnTo>
                  <a:pt x="501" y="0"/>
                </a:lnTo>
                <a:close/>
              </a:path>
            </a:pathLst>
          </a:custGeom>
          <a:solidFill>
            <a:srgbClr val="FFFFFF"/>
          </a:solidFill>
          <a:ln w="25400" cap="flat" cmpd="sng">
            <a:solidFill>
              <a:srgbClr val="F2F2F2"/>
            </a:solidFill>
            <a:prstDash val="solid"/>
            <a:miter lim="800000"/>
            <a:headEnd type="none" w="sm" len="sm"/>
            <a:tailEnd type="none" w="sm" len="sm"/>
          </a:ln>
        </p:spPr>
        <p:txBody>
          <a:bodyPr spcFirstLastPara="1" wrap="square" lIns="137138" tIns="68550" rIns="137138" bIns="68550" anchor="t" anchorCtr="0">
            <a:noAutofit/>
          </a:bodyPr>
          <a:lstStyle/>
          <a:p>
            <a:endParaRPr sz="2700">
              <a:solidFill>
                <a:schemeClr val="dk1"/>
              </a:solidFill>
              <a:latin typeface="Montserrat"/>
              <a:ea typeface="Montserrat"/>
              <a:cs typeface="Montserrat"/>
              <a:sym typeface="Montserrat"/>
            </a:endParaRPr>
          </a:p>
        </p:txBody>
      </p:sp>
      <p:sp>
        <p:nvSpPr>
          <p:cNvPr id="95" name="Google Shape;95;g33887b6e509_0_25">
            <a:extLst>
              <a:ext uri="{FF2B5EF4-FFF2-40B4-BE49-F238E27FC236}">
                <a16:creationId xmlns:a16="http://schemas.microsoft.com/office/drawing/2014/main" id="{EFFF361D-F1F6-C6E6-D6AF-FEC91C5341EC}"/>
              </a:ext>
            </a:extLst>
          </p:cNvPr>
          <p:cNvSpPr/>
          <p:nvPr/>
        </p:nvSpPr>
        <p:spPr>
          <a:xfrm>
            <a:off x="323562" y="4447276"/>
            <a:ext cx="6068789" cy="3781800"/>
          </a:xfrm>
          <a:prstGeom prst="rect">
            <a:avLst/>
          </a:prstGeom>
          <a:noFill/>
          <a:ln>
            <a:noFill/>
          </a:ln>
        </p:spPr>
        <p:txBody>
          <a:bodyPr spcFirstLastPara="1" wrap="square" lIns="137138" tIns="68550" rIns="137138" bIns="68550" anchor="t" anchorCtr="0">
            <a:noAutofit/>
          </a:bodyPr>
          <a:lstStyle/>
          <a:p>
            <a:pPr algn="just">
              <a:lnSpc>
                <a:spcPct val="150000"/>
              </a:lnSpc>
            </a:pPr>
            <a:r>
              <a:rPr lang="vi-VN" sz="2900" dirty="0">
                <a:solidFill>
                  <a:schemeClr val="accent1">
                    <a:lumMod val="50000"/>
                  </a:schemeClr>
                </a:solidFill>
                <a:latin typeface="Arial" panose="020B0604020202020204" pitchFamily="34" charset="0"/>
                <a:cs typeface="Arial" panose="020B0604020202020204" pitchFamily="34" charset="0"/>
              </a:rPr>
              <a:t>Xây dựng mô hình hoạt động CĐCS theo hướng dẫn của CĐVNPT (số lượng, danh sách CĐCSTV, Tổ CĐ) báo cáo cấp ủy đảng và Công đoàn VNPT để ban hành quyết định phê duyệt mô hình tổ chức (</a:t>
            </a:r>
            <a:r>
              <a:rPr lang="vi-VN" sz="2900" i="1" dirty="0">
                <a:solidFill>
                  <a:schemeClr val="accent1">
                    <a:lumMod val="50000"/>
                  </a:schemeClr>
                </a:solidFill>
                <a:latin typeface="Arial" panose="020B0604020202020204" pitchFamily="34" charset="0"/>
                <a:cs typeface="Arial" panose="020B0604020202020204" pitchFamily="34" charset="0"/>
              </a:rPr>
              <a:t>Sơn La, Lạng Sơn, Quảng Ninh, Hà Tĩnh. Điện Biên đã xong)</a:t>
            </a:r>
            <a:endParaRPr sz="2900" i="1" dirty="0">
              <a:solidFill>
                <a:schemeClr val="accent1">
                  <a:lumMod val="50000"/>
                </a:schemeClr>
              </a:solidFill>
              <a:latin typeface="Arial" panose="020B0604020202020204" pitchFamily="34" charset="0"/>
              <a:ea typeface="Montserrat"/>
              <a:cs typeface="Arial" panose="020B0604020202020204" pitchFamily="34" charset="0"/>
              <a:sym typeface="Montserrat"/>
            </a:endParaRPr>
          </a:p>
        </p:txBody>
      </p:sp>
      <p:sp>
        <p:nvSpPr>
          <p:cNvPr id="96" name="Google Shape;96;g33887b6e509_0_25">
            <a:extLst>
              <a:ext uri="{FF2B5EF4-FFF2-40B4-BE49-F238E27FC236}">
                <a16:creationId xmlns:a16="http://schemas.microsoft.com/office/drawing/2014/main" id="{B31A5E47-DA0F-3A32-C891-994654946BCA}"/>
              </a:ext>
            </a:extLst>
          </p:cNvPr>
          <p:cNvSpPr/>
          <p:nvPr/>
        </p:nvSpPr>
        <p:spPr>
          <a:xfrm>
            <a:off x="12685086" y="4838700"/>
            <a:ext cx="5508512" cy="3781800"/>
          </a:xfrm>
          <a:prstGeom prst="rect">
            <a:avLst/>
          </a:prstGeom>
          <a:noFill/>
          <a:ln>
            <a:noFill/>
          </a:ln>
        </p:spPr>
        <p:txBody>
          <a:bodyPr spcFirstLastPara="1" wrap="square" lIns="137138" tIns="68550" rIns="137138" bIns="68550" anchor="t" anchorCtr="0">
            <a:noAutofit/>
          </a:bodyPr>
          <a:lstStyle/>
          <a:p>
            <a:pPr algn="just">
              <a:lnSpc>
                <a:spcPct val="120000"/>
              </a:lnSpc>
              <a:spcBef>
                <a:spcPts val="200"/>
              </a:spcBef>
              <a:spcAft>
                <a:spcPts val="200"/>
              </a:spcAft>
            </a:pPr>
            <a:r>
              <a:rPr lang="vi-VN" sz="3000" dirty="0">
                <a:solidFill>
                  <a:schemeClr val="accent1">
                    <a:lumMod val="50000"/>
                  </a:schemeClr>
                </a:solidFill>
                <a:latin typeface="Arial" panose="020B0604020202020204" pitchFamily="34" charset="0"/>
                <a:cs typeface="Arial" panose="020B0604020202020204" pitchFamily="34" charset="0"/>
              </a:rPr>
              <a:t>CĐCS ban hành các quyết định sắp xếp CĐCSTV, Tổ CĐ (chấm dứt hoạt động, thành lập mới, đổi tên) và Quyết định chỉ định BCH, Chủ tịch, Phó chủ tịch CĐCSTV, Tổ trưởng, Tổ phó CĐ nhiệm kỳ 2025-2030; Quyêt định chỉ định đại biểu dự Đại hội CĐCS</a:t>
            </a:r>
            <a:endParaRPr lang="en-US" sz="3000" dirty="0">
              <a:solidFill>
                <a:schemeClr val="accent1">
                  <a:lumMod val="50000"/>
                </a:schemeClr>
              </a:solidFill>
              <a:latin typeface="Arial" panose="020B0604020202020204" pitchFamily="34" charset="0"/>
              <a:cs typeface="Arial" panose="020B0604020202020204" pitchFamily="34" charset="0"/>
            </a:endParaRPr>
          </a:p>
          <a:p>
            <a:pPr algn="just"/>
            <a:r>
              <a:rPr lang="vi-VN" sz="3000" dirty="0">
                <a:solidFill>
                  <a:schemeClr val="accent1">
                    <a:lumMod val="50000"/>
                  </a:schemeClr>
                </a:solidFill>
                <a:latin typeface="Arial" panose="020B0604020202020204" pitchFamily="34" charset="0"/>
                <a:cs typeface="Arial" panose="020B0604020202020204" pitchFamily="34" charset="0"/>
              </a:rPr>
              <a:t> </a:t>
            </a:r>
            <a:endParaRPr lang="en-US" sz="3000" dirty="0">
              <a:solidFill>
                <a:schemeClr val="accent1">
                  <a:lumMod val="50000"/>
                </a:schemeClr>
              </a:solidFill>
              <a:latin typeface="Arial" panose="020B0604020202020204" pitchFamily="34" charset="0"/>
              <a:cs typeface="Arial" panose="020B0604020202020204" pitchFamily="34" charset="0"/>
            </a:endParaRPr>
          </a:p>
        </p:txBody>
      </p:sp>
      <p:sp>
        <p:nvSpPr>
          <p:cNvPr id="87" name="Google Shape;87;g33887b6e509_0_25">
            <a:extLst>
              <a:ext uri="{FF2B5EF4-FFF2-40B4-BE49-F238E27FC236}">
                <a16:creationId xmlns:a16="http://schemas.microsoft.com/office/drawing/2014/main" id="{78ABA78F-98A6-4FAF-5627-F9DCF0E9871A}"/>
              </a:ext>
            </a:extLst>
          </p:cNvPr>
          <p:cNvSpPr/>
          <p:nvPr/>
        </p:nvSpPr>
        <p:spPr>
          <a:xfrm>
            <a:off x="6633797" y="4447276"/>
            <a:ext cx="5641306" cy="3781800"/>
          </a:xfrm>
          <a:prstGeom prst="rect">
            <a:avLst/>
          </a:prstGeom>
          <a:noFill/>
          <a:ln>
            <a:noFill/>
          </a:ln>
        </p:spPr>
        <p:txBody>
          <a:bodyPr spcFirstLastPara="1" wrap="square" lIns="137138" tIns="68550" rIns="137138" bIns="68550" anchor="t" anchorCtr="0">
            <a:noAutofit/>
          </a:bodyPr>
          <a:lstStyle/>
          <a:p>
            <a:pPr algn="just">
              <a:lnSpc>
                <a:spcPct val="114000"/>
              </a:lnSpc>
            </a:pPr>
            <a:r>
              <a:rPr lang="vi-VN" sz="2800" dirty="0">
                <a:solidFill>
                  <a:schemeClr val="accent1">
                    <a:lumMod val="50000"/>
                  </a:schemeClr>
                </a:solidFill>
                <a:latin typeface="Arial" panose="020B0604020202020204" pitchFamily="34" charset="0"/>
                <a:cs typeface="Arial" panose="020B0604020202020204" pitchFamily="34" charset="0"/>
              </a:rPr>
              <a:t>Thực hiện quy trình nhân sự đại hội CĐCS: 03 bước</a:t>
            </a:r>
            <a:endParaRPr lang="en-US" sz="2800" dirty="0">
              <a:solidFill>
                <a:schemeClr val="accent1">
                  <a:lumMod val="50000"/>
                </a:schemeClr>
              </a:solidFill>
              <a:latin typeface="Arial" panose="020B0604020202020204" pitchFamily="34" charset="0"/>
              <a:cs typeface="Arial" panose="020B0604020202020204" pitchFamily="34" charset="0"/>
            </a:endParaRPr>
          </a:p>
          <a:p>
            <a:pPr marL="457200" indent="-457200" algn="just">
              <a:lnSpc>
                <a:spcPct val="114000"/>
              </a:lnSpc>
              <a:buFontTx/>
              <a:buChar char="-"/>
            </a:pPr>
            <a:r>
              <a:rPr lang="vi-VN" sz="2800" dirty="0">
                <a:solidFill>
                  <a:schemeClr val="accent1">
                    <a:lumMod val="50000"/>
                  </a:schemeClr>
                </a:solidFill>
                <a:latin typeface="Arial" panose="020B0604020202020204" pitchFamily="34" charset="0"/>
                <a:cs typeface="Arial" panose="020B0604020202020204" pitchFamily="34" charset="0"/>
              </a:rPr>
              <a:t>BCH/BTV xây dựng ĐA nhân sự BCH, BTV (nếu có), CT, PCT, UBKT và CN UBKT nhiệm kỳ 2025-2030 và đại biểu dự Đại hội CĐVNPT lần thứ III theo số lượng được phân bổ; </a:t>
            </a:r>
          </a:p>
          <a:p>
            <a:pPr marL="457200" indent="-457200" algn="just">
              <a:lnSpc>
                <a:spcPct val="114000"/>
              </a:lnSpc>
              <a:buFontTx/>
              <a:buChar char="-"/>
            </a:pPr>
            <a:r>
              <a:rPr lang="vi-VN" sz="2800" dirty="0">
                <a:solidFill>
                  <a:schemeClr val="accent1">
                    <a:lumMod val="50000"/>
                  </a:schemeClr>
                </a:solidFill>
                <a:latin typeface="Arial" panose="020B0604020202020204" pitchFamily="34" charset="0"/>
                <a:cs typeface="Arial" panose="020B0604020202020204" pitchFamily="34" charset="0"/>
              </a:rPr>
              <a:t>Lấy ý kiến trong BCH</a:t>
            </a:r>
          </a:p>
          <a:p>
            <a:pPr marL="457200" indent="-457200" algn="just">
              <a:lnSpc>
                <a:spcPct val="114000"/>
              </a:lnSpc>
              <a:buFontTx/>
              <a:buChar char="-"/>
            </a:pPr>
            <a:r>
              <a:rPr lang="vi-VN" sz="2800" dirty="0">
                <a:solidFill>
                  <a:schemeClr val="accent1">
                    <a:lumMod val="50000"/>
                  </a:schemeClr>
                </a:solidFill>
                <a:latin typeface="Arial" panose="020B0604020202020204" pitchFamily="34" charset="0"/>
                <a:cs typeface="Arial" panose="020B0604020202020204" pitchFamily="34" charset="0"/>
              </a:rPr>
              <a:t>Báo cáo cấp ủy đảng, CĐVNPT ban hành QĐ</a:t>
            </a:r>
            <a:endParaRPr lang="en-US" sz="2800" dirty="0">
              <a:solidFill>
                <a:schemeClr val="accent1">
                  <a:lumMod val="50000"/>
                </a:schemeClr>
              </a:solidFill>
              <a:latin typeface="Arial" panose="020B0604020202020204" pitchFamily="34" charset="0"/>
              <a:cs typeface="Arial" panose="020B0604020202020204" pitchFamily="34" charset="0"/>
            </a:endParaRPr>
          </a:p>
        </p:txBody>
      </p:sp>
      <p:sp>
        <p:nvSpPr>
          <p:cNvPr id="2" name="Google Shape;328;g338b6b1fbd7_2_2">
            <a:extLst>
              <a:ext uri="{FF2B5EF4-FFF2-40B4-BE49-F238E27FC236}">
                <a16:creationId xmlns:a16="http://schemas.microsoft.com/office/drawing/2014/main" id="{77848AA6-44C4-56F1-D2CF-2ACF7BF7A90E}"/>
              </a:ext>
            </a:extLst>
          </p:cNvPr>
          <p:cNvSpPr/>
          <p:nvPr/>
        </p:nvSpPr>
        <p:spPr>
          <a:xfrm>
            <a:off x="609599" y="1333500"/>
            <a:ext cx="17068801" cy="1213902"/>
          </a:xfrm>
          <a:prstGeom prst="rect">
            <a:avLst/>
          </a:prstGeom>
          <a:solidFill>
            <a:srgbClr val="0A4098"/>
          </a:solidFill>
          <a:ln>
            <a:noFill/>
          </a:ln>
        </p:spPr>
        <p:txBody>
          <a:bodyPr spcFirstLastPara="1" wrap="square" lIns="91425" tIns="45700" rIns="91425" bIns="45700" anchor="ctr" anchorCtr="0">
            <a:noAutofit/>
          </a:bodyPr>
          <a:lstStyle/>
          <a:p>
            <a:pPr algn="ctr"/>
            <a:r>
              <a:rPr lang="vi-VN" b="1" dirty="0">
                <a:solidFill>
                  <a:schemeClr val="bg1"/>
                </a:solidFill>
                <a:latin typeface="Arial" panose="020B0604020202020204" pitchFamily="34" charset="0"/>
                <a:cs typeface="Arial" panose="020B0604020202020204" pitchFamily="34" charset="0"/>
              </a:rPr>
              <a:t>Đối với 46 CĐCS trực thuộc CĐVNPT; đặc biệt tại 11 </a:t>
            </a:r>
            <a:r>
              <a:rPr lang="vi-VN" b="1">
                <a:solidFill>
                  <a:schemeClr val="bg1"/>
                </a:solidFill>
                <a:latin typeface="Arial" panose="020B0604020202020204" pitchFamily="34" charset="0"/>
                <a:cs typeface="Arial" panose="020B0604020202020204" pitchFamily="34" charset="0"/>
              </a:rPr>
              <a:t>CĐVNPT TTP</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3111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cxnSp>
        <p:nvCxnSpPr>
          <p:cNvPr id="134" name="Google Shape;134;g33887b6e509_0_724"/>
          <p:cNvCxnSpPr/>
          <p:nvPr/>
        </p:nvCxnSpPr>
        <p:spPr>
          <a:xfrm rot="10800000" flipH="1">
            <a:off x="-863" y="985013"/>
            <a:ext cx="18288000" cy="13050"/>
          </a:xfrm>
          <a:prstGeom prst="straightConnector1">
            <a:avLst/>
          </a:prstGeom>
          <a:noFill/>
          <a:ln w="19050" cap="flat" cmpd="sng">
            <a:solidFill>
              <a:srgbClr val="0A4098"/>
            </a:solidFill>
            <a:prstDash val="solid"/>
            <a:round/>
            <a:headEnd type="none" w="med" len="med"/>
            <a:tailEnd type="none" w="med" len="med"/>
          </a:ln>
        </p:spPr>
      </p:cxnSp>
      <p:sp>
        <p:nvSpPr>
          <p:cNvPr id="135" name="Google Shape;135;g33887b6e509_0_724"/>
          <p:cNvSpPr/>
          <p:nvPr/>
        </p:nvSpPr>
        <p:spPr>
          <a:xfrm>
            <a:off x="181238" y="204638"/>
            <a:ext cx="494100" cy="624150"/>
          </a:xfrm>
          <a:prstGeom prst="chevron">
            <a:avLst>
              <a:gd name="adj" fmla="val 50000"/>
            </a:avLst>
          </a:prstGeom>
          <a:solidFill>
            <a:srgbClr val="0A4098"/>
          </a:solidFill>
          <a:ln w="9525" cap="flat" cmpd="sng">
            <a:solidFill>
              <a:srgbClr val="0A4098"/>
            </a:solidFill>
            <a:prstDash val="solid"/>
            <a:round/>
            <a:headEnd type="none" w="sm" len="sm"/>
            <a:tailEnd type="none" w="sm" len="sm"/>
          </a:ln>
        </p:spPr>
        <p:txBody>
          <a:bodyPr spcFirstLastPara="1" wrap="square" lIns="137138" tIns="137138" rIns="137138" bIns="137138" anchor="ctr" anchorCtr="0">
            <a:noAutofit/>
          </a:bodyPr>
          <a:lstStyle/>
          <a:p>
            <a:pPr algn="ctr"/>
            <a:endParaRPr sz="4800"/>
          </a:p>
        </p:txBody>
      </p:sp>
      <p:sp>
        <p:nvSpPr>
          <p:cNvPr id="136" name="Google Shape;136;g33887b6e509_0_724"/>
          <p:cNvSpPr txBox="1"/>
          <p:nvPr/>
        </p:nvSpPr>
        <p:spPr>
          <a:xfrm>
            <a:off x="798788" y="181913"/>
            <a:ext cx="14517412" cy="630881"/>
          </a:xfrm>
          <a:prstGeom prst="rect">
            <a:avLst/>
          </a:prstGeom>
          <a:noFill/>
          <a:ln>
            <a:noFill/>
          </a:ln>
        </p:spPr>
        <p:txBody>
          <a:bodyPr spcFirstLastPara="1" wrap="square" lIns="137138" tIns="68550" rIns="137138" bIns="68550" anchor="t" anchorCtr="0">
            <a:spAutoFit/>
          </a:bodyPr>
          <a:lstStyle/>
          <a:p>
            <a:r>
              <a:rPr lang="vi-VN" b="1" dirty="0">
                <a:solidFill>
                  <a:srgbClr val="FFC000"/>
                </a:solidFill>
                <a:latin typeface="Arial" panose="020B0604020202020204" pitchFamily="34" charset="0"/>
                <a:cs typeface="Arial" panose="020B0604020202020204" pitchFamily="34" charset="0"/>
              </a:rPr>
              <a:t>Xây dựng Đề án và quy trình nhân sự đại hội đối với các CĐCS</a:t>
            </a:r>
            <a:endParaRPr sz="3450" b="1" dirty="0">
              <a:solidFill>
                <a:srgbClr val="FFC000"/>
              </a:solidFill>
              <a:latin typeface="Arial" panose="020B0604020202020204" pitchFamily="34" charset="0"/>
              <a:ea typeface="Montserrat"/>
              <a:cs typeface="Arial" panose="020B0604020202020204" pitchFamily="34" charset="0"/>
              <a:sym typeface="Montserrat"/>
            </a:endParaRPr>
          </a:p>
        </p:txBody>
      </p:sp>
      <p:sp>
        <p:nvSpPr>
          <p:cNvPr id="137" name="Google Shape;137;g33887b6e509_0_724"/>
          <p:cNvSpPr/>
          <p:nvPr/>
        </p:nvSpPr>
        <p:spPr>
          <a:xfrm>
            <a:off x="9906000" y="2032731"/>
            <a:ext cx="8038355" cy="7758969"/>
          </a:xfrm>
          <a:prstGeom prst="rect">
            <a:avLst/>
          </a:prstGeom>
          <a:solidFill>
            <a:srgbClr val="0A4098"/>
          </a:solidFill>
          <a:ln>
            <a:noFill/>
          </a:ln>
        </p:spPr>
        <p:txBody>
          <a:bodyPr spcFirstLastPara="1" wrap="square" lIns="137138" tIns="68550" rIns="137138" bIns="68550" anchor="t" anchorCtr="0">
            <a:noAutofit/>
          </a:bodyPr>
          <a:lstStyle/>
          <a:p>
            <a:endParaRPr sz="2700">
              <a:solidFill>
                <a:schemeClr val="dk1"/>
              </a:solidFill>
              <a:latin typeface="Helvetica Neue"/>
              <a:ea typeface="Helvetica Neue"/>
              <a:cs typeface="Helvetica Neue"/>
              <a:sym typeface="Helvetica Neue"/>
            </a:endParaRPr>
          </a:p>
        </p:txBody>
      </p:sp>
      <p:sp>
        <p:nvSpPr>
          <p:cNvPr id="138" name="Google Shape;138;g33887b6e509_0_724"/>
          <p:cNvSpPr/>
          <p:nvPr/>
        </p:nvSpPr>
        <p:spPr>
          <a:xfrm>
            <a:off x="343645" y="2032731"/>
            <a:ext cx="9028955" cy="7758969"/>
          </a:xfrm>
          <a:prstGeom prst="rect">
            <a:avLst/>
          </a:prstGeom>
          <a:solidFill>
            <a:srgbClr val="F5C700"/>
          </a:solidFill>
          <a:ln>
            <a:noFill/>
          </a:ln>
        </p:spPr>
        <p:txBody>
          <a:bodyPr spcFirstLastPara="1" wrap="square" lIns="137138" tIns="68550" rIns="137138" bIns="68550" anchor="t" anchorCtr="0">
            <a:noAutofit/>
          </a:bodyPr>
          <a:lstStyle/>
          <a:p>
            <a:endParaRPr sz="2700">
              <a:solidFill>
                <a:schemeClr val="dk1"/>
              </a:solidFill>
              <a:latin typeface="Helvetica Neue"/>
              <a:ea typeface="Helvetica Neue"/>
              <a:cs typeface="Helvetica Neue"/>
              <a:sym typeface="Helvetica Neue"/>
            </a:endParaRPr>
          </a:p>
        </p:txBody>
      </p:sp>
      <p:sp>
        <p:nvSpPr>
          <p:cNvPr id="140" name="Google Shape;140;g33887b6e509_0_724"/>
          <p:cNvSpPr/>
          <p:nvPr/>
        </p:nvSpPr>
        <p:spPr>
          <a:xfrm>
            <a:off x="477913" y="2193384"/>
            <a:ext cx="8666087" cy="5516550"/>
          </a:xfrm>
          <a:prstGeom prst="rect">
            <a:avLst/>
          </a:prstGeom>
          <a:noFill/>
          <a:ln>
            <a:noFill/>
          </a:ln>
        </p:spPr>
        <p:txBody>
          <a:bodyPr spcFirstLastPara="1" wrap="square" lIns="137138" tIns="68550" rIns="137138" bIns="68550" anchor="t" anchorCtr="0">
            <a:noAutofit/>
          </a:bodyPr>
          <a:lstStyle/>
          <a:p>
            <a:pPr algn="just"/>
            <a:r>
              <a:rPr lang="x-none" sz="3600" b="1" dirty="0">
                <a:latin typeface="Arial" panose="020B0604020202020204" pitchFamily="34" charset="0"/>
                <a:cs typeface="Arial" panose="020B0604020202020204" pitchFamily="34" charset="0"/>
              </a:rPr>
              <a:t>Độ tuổi tham </a:t>
            </a:r>
            <a:r>
              <a:rPr lang="x-none" sz="3600" b="1">
                <a:latin typeface="Arial" panose="020B0604020202020204" pitchFamily="34" charset="0"/>
                <a:cs typeface="Arial" panose="020B0604020202020204" pitchFamily="34" charset="0"/>
              </a:rPr>
              <a:t>gia </a:t>
            </a:r>
            <a:r>
              <a:rPr lang="en-US" sz="3600" b="1">
                <a:latin typeface="Arial" panose="020B0604020202020204" pitchFamily="34" charset="0"/>
                <a:cs typeface="Arial" panose="020B0604020202020204" pitchFamily="34" charset="0"/>
              </a:rPr>
              <a:t>BCH</a:t>
            </a:r>
            <a:r>
              <a:rPr lang="x-none" sz="3600" b="1">
                <a:latin typeface="Arial" panose="020B0604020202020204" pitchFamily="34" charset="0"/>
                <a:cs typeface="Arial" panose="020B0604020202020204" pitchFamily="34" charset="0"/>
              </a:rPr>
              <a:t>, </a:t>
            </a:r>
            <a:r>
              <a:rPr lang="en-US" sz="3600" b="1">
                <a:latin typeface="Arial" panose="020B0604020202020204" pitchFamily="34" charset="0"/>
                <a:cs typeface="Arial" panose="020B0604020202020204" pitchFamily="34" charset="0"/>
              </a:rPr>
              <a:t>UBKT CĐCS</a:t>
            </a:r>
            <a:endParaRPr lang="en-US" sz="3600" b="1" dirty="0">
              <a:latin typeface="Arial" panose="020B0604020202020204" pitchFamily="34" charset="0"/>
              <a:cs typeface="Arial" panose="020B0604020202020204" pitchFamily="34" charset="0"/>
            </a:endParaRPr>
          </a:p>
          <a:p>
            <a:pPr algn="just"/>
            <a:r>
              <a:rPr lang="en-US" sz="3600" dirty="0">
                <a:latin typeface="Arial" panose="020B0604020202020204" pitchFamily="34" charset="0"/>
                <a:cs typeface="Arial" panose="020B0604020202020204" pitchFamily="34" charset="0"/>
              </a:rPr>
              <a:t>- Đ</a:t>
            </a:r>
            <a:r>
              <a:rPr lang="vi-VN" sz="3600" dirty="0">
                <a:latin typeface="Arial" panose="020B0604020202020204" pitchFamily="34" charset="0"/>
                <a:cs typeface="Arial" panose="020B0604020202020204" pitchFamily="34" charset="0"/>
              </a:rPr>
              <a:t>ộ tuổi lần đầu tham </a:t>
            </a:r>
            <a:r>
              <a:rPr lang="vi-VN" sz="3600">
                <a:latin typeface="Arial" panose="020B0604020202020204" pitchFamily="34" charset="0"/>
                <a:cs typeface="Arial" panose="020B0604020202020204" pitchFamily="34" charset="0"/>
              </a:rPr>
              <a:t>gia</a:t>
            </a:r>
            <a:r>
              <a:rPr lang="en-US" sz="360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ít </a:t>
            </a:r>
            <a:r>
              <a:rPr lang="vi-VN" sz="3600" dirty="0">
                <a:latin typeface="Arial" panose="020B0604020202020204" pitchFamily="34" charset="0"/>
                <a:cs typeface="Arial" panose="020B0604020202020204" pitchFamily="34" charset="0"/>
              </a:rPr>
              <a:t>nhất trọn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nhiệm kỳ </a:t>
            </a:r>
            <a:r>
              <a:rPr lang="en-US" sz="3600" i="1" dirty="0">
                <a:latin typeface="Arial" panose="020B0604020202020204" pitchFamily="34" charset="0"/>
                <a:cs typeface="Arial" panose="020B0604020202020204" pitchFamily="34" charset="0"/>
              </a:rPr>
              <a:t>(60 </a:t>
            </a:r>
            <a:r>
              <a:rPr lang="en-US" sz="3600" i="1" dirty="0" err="1">
                <a:latin typeface="Arial" panose="020B0604020202020204" pitchFamily="34" charset="0"/>
                <a:cs typeface="Arial" panose="020B0604020202020204" pitchFamily="34" charset="0"/>
              </a:rPr>
              <a:t>tháng</a:t>
            </a:r>
            <a:r>
              <a:rPr lang="en-US" sz="3600" i="1"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tuổi tái cử ít nhất phải từ </a:t>
            </a:r>
            <a:r>
              <a:rPr lang="en-US" sz="3600" dirty="0">
                <a:latin typeface="Arial" panose="020B0604020202020204" pitchFamily="34" charset="0"/>
                <a:cs typeface="Arial" panose="020B0604020202020204" pitchFamily="34" charset="0"/>
              </a:rPr>
              <a:t>48 </a:t>
            </a:r>
            <a:r>
              <a:rPr lang="en-US" sz="3600" dirty="0" err="1">
                <a:latin typeface="Arial" panose="020B0604020202020204" pitchFamily="34" charset="0"/>
                <a:cs typeface="Arial" panose="020B0604020202020204" pitchFamily="34" charset="0"/>
              </a:rPr>
              <a:t>tháng</a:t>
            </a:r>
            <a:r>
              <a:rPr lang="vi-VN" sz="3600" dirty="0">
                <a:latin typeface="Arial" panose="020B0604020202020204" pitchFamily="34" charset="0"/>
                <a:cs typeface="Arial" panose="020B0604020202020204" pitchFamily="34" charset="0"/>
              </a:rPr>
              <a:t> trở lên</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tại thời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tổ</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hội</a:t>
            </a:r>
            <a:r>
              <a:rPr lang="en-US" sz="3600" dirty="0">
                <a:latin typeface="Arial" panose="020B0604020202020204" pitchFamily="34" charset="0"/>
                <a:cs typeface="Arial" panose="020B0604020202020204" pitchFamily="34" charset="0"/>
              </a:rPr>
              <a:t>.</a:t>
            </a:r>
          </a:p>
          <a:p>
            <a:pPr algn="just"/>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cấp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ủy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danh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đoàn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nhưng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36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lên</a:t>
            </a:r>
            <a:r>
              <a:rPr lang="en-US" sz="3600" dirty="0">
                <a:latin typeface="Arial" panose="020B0604020202020204" pitchFamily="34" charset="0"/>
                <a:cs typeface="Arial" panose="020B0604020202020204" pitchFamily="34" charset="0"/>
              </a:rPr>
              <a:t>. </a:t>
            </a:r>
          </a:p>
          <a:p>
            <a:pPr algn="just"/>
            <a:r>
              <a:rPr lang="en-US" sz="3600" dirty="0">
                <a:latin typeface="Arial" panose="020B0604020202020204" pitchFamily="34" charset="0"/>
                <a:cs typeface="Arial" panose="020B0604020202020204" pitchFamily="34" charset="0"/>
              </a:rPr>
              <a:t>- Trường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biệt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sự</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tịch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42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lên</a:t>
            </a:r>
            <a:r>
              <a:rPr lang="en-US" sz="3600" dirty="0">
                <a:latin typeface="Arial" panose="020B0604020202020204" pitchFamily="34" charset="0"/>
                <a:cs typeface="Arial" panose="020B0604020202020204" pitchFamily="34" charset="0"/>
              </a:rPr>
              <a:t>.</a:t>
            </a:r>
          </a:p>
        </p:txBody>
      </p:sp>
      <p:sp>
        <p:nvSpPr>
          <p:cNvPr id="141" name="Google Shape;141;g33887b6e509_0_724"/>
          <p:cNvSpPr txBox="1"/>
          <p:nvPr/>
        </p:nvSpPr>
        <p:spPr>
          <a:xfrm>
            <a:off x="421803" y="1242680"/>
            <a:ext cx="19583400" cy="461665"/>
          </a:xfrm>
          <a:prstGeom prst="rect">
            <a:avLst/>
          </a:prstGeom>
          <a:noFill/>
          <a:ln>
            <a:noFill/>
          </a:ln>
        </p:spPr>
        <p:txBody>
          <a:bodyPr spcFirstLastPara="1" wrap="square" lIns="0" tIns="0" rIns="0" bIns="0" anchor="b" anchorCtr="0">
            <a:spAutoFit/>
          </a:bodyPr>
          <a:lstStyle/>
          <a:p>
            <a:r>
              <a:rPr lang="x-none" sz="3000" b="1" dirty="0"/>
              <a:t>Về độ tuổi nhân sự tham gia ban chấp hành, ủy ban kiểm tra </a:t>
            </a:r>
            <a:r>
              <a:rPr lang="en-US" sz="3000" b="1" dirty="0"/>
              <a:t>CĐCS </a:t>
            </a:r>
            <a:r>
              <a:rPr lang="x-none" sz="3000" b="1" dirty="0"/>
              <a:t>nhiệm kỳ 2025-2030</a:t>
            </a:r>
            <a:endParaRPr lang="en-US" sz="3000" b="1" dirty="0"/>
          </a:p>
        </p:txBody>
      </p:sp>
      <p:sp>
        <p:nvSpPr>
          <p:cNvPr id="142" name="Google Shape;142;g33887b6e509_0_724"/>
          <p:cNvSpPr/>
          <p:nvPr/>
        </p:nvSpPr>
        <p:spPr>
          <a:xfrm>
            <a:off x="10021772" y="2193384"/>
            <a:ext cx="7580428" cy="5516550"/>
          </a:xfrm>
          <a:prstGeom prst="rect">
            <a:avLst/>
          </a:prstGeom>
          <a:noFill/>
          <a:ln>
            <a:noFill/>
          </a:ln>
        </p:spPr>
        <p:txBody>
          <a:bodyPr spcFirstLastPara="1" wrap="square" lIns="137138" tIns="68550" rIns="137138" bIns="68550" anchor="t" anchorCtr="0">
            <a:noAutofit/>
          </a:bodyPr>
          <a:lstStyle/>
          <a:p>
            <a:pPr algn="just"/>
            <a:r>
              <a:rPr lang="en-US" sz="3600" b="1" i="1" dirty="0" err="1">
                <a:solidFill>
                  <a:schemeClr val="bg1"/>
                </a:solidFill>
                <a:latin typeface="Arial" panose="020B0604020202020204" pitchFamily="34" charset="0"/>
                <a:cs typeface="Arial" panose="020B0604020202020204" pitchFamily="34" charset="0"/>
              </a:rPr>
              <a:t>Một</a:t>
            </a:r>
            <a:r>
              <a:rPr lang="en-US" sz="3600" b="1" i="1" dirty="0">
                <a:solidFill>
                  <a:schemeClr val="bg1"/>
                </a:solidFill>
                <a:latin typeface="Arial" panose="020B0604020202020204" pitchFamily="34" charset="0"/>
                <a:cs typeface="Arial" panose="020B0604020202020204" pitchFamily="34" charset="0"/>
              </a:rPr>
              <a:t> </a:t>
            </a:r>
            <a:r>
              <a:rPr lang="en-US" sz="3600" b="1" i="1" dirty="0" err="1">
                <a:solidFill>
                  <a:schemeClr val="bg1"/>
                </a:solidFill>
                <a:latin typeface="Arial" panose="020B0604020202020204" pitchFamily="34" charset="0"/>
                <a:cs typeface="Arial" panose="020B0604020202020204" pitchFamily="34" charset="0"/>
              </a:rPr>
              <a:t>số</a:t>
            </a:r>
            <a:r>
              <a:rPr lang="en-US" sz="3600" b="1" i="1" dirty="0">
                <a:solidFill>
                  <a:schemeClr val="bg1"/>
                </a:solidFill>
                <a:latin typeface="Arial" panose="020B0604020202020204" pitchFamily="34" charset="0"/>
                <a:cs typeface="Arial" panose="020B0604020202020204" pitchFamily="34" charset="0"/>
              </a:rPr>
              <a:t> </a:t>
            </a:r>
            <a:r>
              <a:rPr lang="en-US" sz="3600" b="1" i="1" dirty="0" err="1">
                <a:solidFill>
                  <a:schemeClr val="bg1"/>
                </a:solidFill>
                <a:latin typeface="Arial" panose="020B0604020202020204" pitchFamily="34" charset="0"/>
                <a:cs typeface="Arial" panose="020B0604020202020204" pitchFamily="34" charset="0"/>
              </a:rPr>
              <a:t>trường</a:t>
            </a:r>
            <a:r>
              <a:rPr lang="en-US" sz="3600" b="1" i="1" dirty="0">
                <a:solidFill>
                  <a:schemeClr val="bg1"/>
                </a:solidFill>
                <a:latin typeface="Arial" panose="020B0604020202020204" pitchFamily="34" charset="0"/>
                <a:cs typeface="Arial" panose="020B0604020202020204" pitchFamily="34" charset="0"/>
              </a:rPr>
              <a:t> </a:t>
            </a:r>
            <a:r>
              <a:rPr lang="en-US" sz="3600" b="1" i="1" dirty="0" err="1">
                <a:solidFill>
                  <a:schemeClr val="bg1"/>
                </a:solidFill>
                <a:latin typeface="Arial" panose="020B0604020202020204" pitchFamily="34" charset="0"/>
                <a:cs typeface="Arial" panose="020B0604020202020204" pitchFamily="34" charset="0"/>
              </a:rPr>
              <a:t>hợp</a:t>
            </a:r>
            <a:r>
              <a:rPr lang="en-US" sz="3600" b="1" i="1" dirty="0">
                <a:solidFill>
                  <a:schemeClr val="bg1"/>
                </a:solidFill>
                <a:latin typeface="Arial" panose="020B0604020202020204" pitchFamily="34" charset="0"/>
                <a:cs typeface="Arial" panose="020B0604020202020204" pitchFamily="34" charset="0"/>
              </a:rPr>
              <a:t> </a:t>
            </a:r>
            <a:r>
              <a:rPr lang="en-US" sz="3600" b="1" i="1" dirty="0" err="1">
                <a:solidFill>
                  <a:schemeClr val="bg1"/>
                </a:solidFill>
                <a:latin typeface="Arial" panose="020B0604020202020204" pitchFamily="34" charset="0"/>
                <a:cs typeface="Arial" panose="020B0604020202020204" pitchFamily="34" charset="0"/>
              </a:rPr>
              <a:t>đặc</a:t>
            </a:r>
            <a:r>
              <a:rPr lang="en-US" sz="3600" b="1" i="1" dirty="0">
                <a:solidFill>
                  <a:schemeClr val="bg1"/>
                </a:solidFill>
                <a:latin typeface="Arial" panose="020B0604020202020204" pitchFamily="34" charset="0"/>
                <a:cs typeface="Arial" panose="020B0604020202020204" pitchFamily="34" charset="0"/>
              </a:rPr>
              <a:t> </a:t>
            </a:r>
            <a:r>
              <a:rPr lang="en-US" sz="3600" b="1" i="1" dirty="0" err="1">
                <a:solidFill>
                  <a:schemeClr val="bg1"/>
                </a:solidFill>
                <a:latin typeface="Arial" panose="020B0604020202020204" pitchFamily="34" charset="0"/>
                <a:cs typeface="Arial" panose="020B0604020202020204" pitchFamily="34" charset="0"/>
              </a:rPr>
              <a:t>thù</a:t>
            </a:r>
            <a:endParaRPr lang="en-US" sz="3600" dirty="0">
              <a:solidFill>
                <a:schemeClr val="bg1"/>
              </a:solidFill>
              <a:latin typeface="Arial" panose="020B0604020202020204" pitchFamily="34" charset="0"/>
              <a:cs typeface="Arial" panose="020B0604020202020204" pitchFamily="34" charset="0"/>
            </a:endParaRPr>
          </a:p>
          <a:p>
            <a:pPr algn="just"/>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Chủ</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tịch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Phó</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Chủ</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tịch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công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đoàn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chuyên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trách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các</a:t>
            </a:r>
            <a:r>
              <a:rPr lang="en-US" sz="3600" dirty="0">
                <a:solidFill>
                  <a:schemeClr val="bg1"/>
                </a:solidFill>
                <a:latin typeface="Arial" panose="020B0604020202020204" pitchFamily="34" charset="0"/>
                <a:cs typeface="Arial" panose="020B0604020202020204" pitchFamily="34" charset="0"/>
              </a:rPr>
              <a:t> CĐCS </a:t>
            </a:r>
            <a:r>
              <a:rPr lang="en-US" sz="3600" dirty="0" err="1">
                <a:solidFill>
                  <a:schemeClr val="bg1"/>
                </a:solidFill>
                <a:latin typeface="Arial" panose="020B0604020202020204" pitchFamily="34" charset="0"/>
                <a:cs typeface="Arial" panose="020B0604020202020204" pitchFamily="34" charset="0"/>
              </a:rPr>
              <a:t>còn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tuổi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công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tác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từ</a:t>
            </a:r>
            <a:r>
              <a:rPr lang="en-US" sz="3600" dirty="0">
                <a:solidFill>
                  <a:schemeClr val="bg1"/>
                </a:solidFill>
                <a:latin typeface="Arial" panose="020B0604020202020204" pitchFamily="34" charset="0"/>
                <a:cs typeface="Arial" panose="020B0604020202020204" pitchFamily="34" charset="0"/>
              </a:rPr>
              <a:t> 01 </a:t>
            </a:r>
            <a:r>
              <a:rPr lang="en-US" sz="3600" dirty="0" err="1">
                <a:solidFill>
                  <a:schemeClr val="bg1"/>
                </a:solidFill>
                <a:latin typeface="Arial" panose="020B0604020202020204" pitchFamily="34" charset="0"/>
                <a:cs typeface="Arial" panose="020B0604020202020204" pitchFamily="34" charset="0"/>
              </a:rPr>
              <a:t>năm</a:t>
            </a:r>
            <a:r>
              <a:rPr lang="en-US" sz="3600" dirty="0">
                <a:solidFill>
                  <a:schemeClr val="bg1"/>
                </a:solidFill>
                <a:latin typeface="Arial" panose="020B0604020202020204" pitchFamily="34" charset="0"/>
                <a:cs typeface="Arial" panose="020B0604020202020204" pitchFamily="34" charset="0"/>
              </a:rPr>
              <a:t> </a:t>
            </a:r>
            <a:r>
              <a:rPr lang="en-US" sz="3600" i="1" dirty="0">
                <a:solidFill>
                  <a:schemeClr val="bg1"/>
                </a:solidFill>
                <a:latin typeface="Arial" panose="020B0604020202020204" pitchFamily="34" charset="0"/>
                <a:cs typeface="Arial" panose="020B0604020202020204" pitchFamily="34" charset="0"/>
              </a:rPr>
              <a:t>(</a:t>
            </a:r>
            <a:r>
              <a:rPr lang="en-US" sz="3600" i="1" dirty="0" err="1">
                <a:solidFill>
                  <a:schemeClr val="bg1"/>
                </a:solidFill>
                <a:latin typeface="Arial" panose="020B0604020202020204" pitchFamily="34" charset="0"/>
                <a:cs typeface="Arial" panose="020B0604020202020204" pitchFamily="34" charset="0"/>
              </a:rPr>
              <a:t>đủ</a:t>
            </a:r>
            <a:r>
              <a:rPr lang="en-US" sz="3600" i="1" dirty="0">
                <a:solidFill>
                  <a:schemeClr val="bg1"/>
                </a:solidFill>
                <a:latin typeface="Arial" panose="020B0604020202020204" pitchFamily="34" charset="0"/>
                <a:cs typeface="Arial" panose="020B0604020202020204" pitchFamily="34" charset="0"/>
              </a:rPr>
              <a:t> 12 </a:t>
            </a:r>
            <a:r>
              <a:rPr lang="en-US" sz="3600" i="1" dirty="0" err="1">
                <a:solidFill>
                  <a:schemeClr val="bg1"/>
                </a:solidFill>
                <a:latin typeface="Arial" panose="020B0604020202020204" pitchFamily="34" charset="0"/>
                <a:cs typeface="Arial" panose="020B0604020202020204" pitchFamily="34" charset="0"/>
              </a:rPr>
              <a:t>tháng</a:t>
            </a:r>
            <a:r>
              <a:rPr lang="en-US" sz="3600" i="1" dirty="0">
                <a:solidFill>
                  <a:schemeClr val="bg1"/>
                </a:solidFill>
                <a:latin typeface="Arial" panose="020B0604020202020204" pitchFamily="34" charset="0"/>
                <a:cs typeface="Arial" panose="020B0604020202020204" pitchFamily="34" charset="0"/>
              </a:rPr>
              <a: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trở</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lên</a:t>
            </a:r>
            <a:r>
              <a:rPr lang="en-US" sz="3600" dirty="0">
                <a:solidFill>
                  <a:schemeClr val="bg1"/>
                </a:solidFill>
                <a:latin typeface="Arial" panose="020B0604020202020204" pitchFamily="34" charset="0"/>
                <a:cs typeface="Arial" panose="020B0604020202020204" pitchFamily="34" charset="0"/>
              </a:rPr>
              <a:t>. </a:t>
            </a:r>
          </a:p>
          <a:p>
            <a:pPr algn="just"/>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Đối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với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các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trường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hợp</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đặc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biệt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cần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xin</a:t>
            </a:r>
            <a:r>
              <a:rPr lang="en-US" sz="3600" dirty="0">
                <a:solidFill>
                  <a:schemeClr val="bg1"/>
                </a:solidFill>
                <a:latin typeface="Arial" panose="020B0604020202020204" pitchFamily="34" charset="0"/>
                <a:cs typeface="Arial" panose="020B0604020202020204" pitchFamily="34" charset="0"/>
              </a:rPr>
              <a:t> ý </a:t>
            </a:r>
            <a:r>
              <a:rPr lang="en-US" sz="3600" dirty="0" err="1">
                <a:solidFill>
                  <a:schemeClr val="bg1"/>
                </a:solidFill>
                <a:latin typeface="Arial" panose="020B0604020202020204" pitchFamily="34" charset="0"/>
                <a:cs typeface="Arial" panose="020B0604020202020204" pitchFamily="34" charset="0"/>
              </a:rPr>
              <a:t>kiến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cấp</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ủy</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cùng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cấp</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báo</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cáo</a:t>
            </a:r>
            <a:r>
              <a:rPr lang="en-US" sz="3600" dirty="0">
                <a:solidFill>
                  <a:schemeClr val="bg1"/>
                </a:solidFill>
                <a:latin typeface="Arial" panose="020B0604020202020204" pitchFamily="34" charset="0"/>
                <a:cs typeface="Arial" panose="020B0604020202020204" pitchFamily="34" charset="0"/>
              </a:rPr>
              <a:t> Công </a:t>
            </a:r>
            <a:r>
              <a:rPr lang="en-US" sz="3600" dirty="0" err="1">
                <a:solidFill>
                  <a:schemeClr val="bg1"/>
                </a:solidFill>
                <a:latin typeface="Arial" panose="020B0604020202020204" pitchFamily="34" charset="0"/>
                <a:cs typeface="Arial" panose="020B0604020202020204" pitchFamily="34" charset="0"/>
              </a:rPr>
              <a:t>đoàn</a:t>
            </a:r>
            <a:r>
              <a:rPr lang="en-US" sz="3600" dirty="0">
                <a:solidFill>
                  <a:schemeClr val="bg1"/>
                </a:solidFill>
                <a:latin typeface="Arial" panose="020B0604020202020204" pitchFamily="34" charset="0"/>
                <a:cs typeface="Arial" panose="020B0604020202020204" pitchFamily="34" charset="0"/>
              </a:rPr>
              <a:t> VNPT </a:t>
            </a:r>
            <a:r>
              <a:rPr lang="en-US" sz="3600" dirty="0" err="1">
                <a:solidFill>
                  <a:schemeClr val="bg1"/>
                </a:solidFill>
                <a:latin typeface="Arial" panose="020B0604020202020204" pitchFamily="34" charset="0"/>
                <a:cs typeface="Arial" panose="020B0604020202020204" pitchFamily="34" charset="0"/>
              </a:rPr>
              <a:t>xem</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xét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quyết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định</a:t>
            </a:r>
            <a:r>
              <a:rPr lang="en-US" sz="3600" dirty="0">
                <a:solidFill>
                  <a:schemeClr val="bg1"/>
                </a:solidFill>
                <a:latin typeface="Arial" panose="020B0604020202020204" pitchFamily="34" charset="0"/>
                <a:cs typeface="Arial" panose="020B0604020202020204" pitchFamily="34"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C000A-8FE2-022C-DA26-6AFA9CF2254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D9A27B-32D4-91EC-B750-3DBA52BBB590}"/>
              </a:ext>
            </a:extLst>
          </p:cNvPr>
          <p:cNvSpPr>
            <a:spLocks noGrp="1"/>
          </p:cNvSpPr>
          <p:nvPr>
            <p:ph type="sldNum" sz="quarter" idx="12"/>
          </p:nvPr>
        </p:nvSpPr>
        <p:spPr/>
        <p:txBody>
          <a:bodyPr/>
          <a:lstStyle/>
          <a:p>
            <a:fld id="{753721B2-1D19-4ED5-AE17-E14D091E2FA5}" type="slidenum">
              <a:rPr lang="en-US" smtClean="0"/>
              <a:t>13</a:t>
            </a:fld>
            <a:endParaRPr lang="en-US">
              <a:cs typeface="Segoe UI" panose="020B0502040204020203" pitchFamily="34" charset="0"/>
            </a:endParaRPr>
          </a:p>
        </p:txBody>
      </p:sp>
      <p:pic>
        <p:nvPicPr>
          <p:cNvPr id="4" name="Picture 3" descr="A person touching a screen with icons&#10;&#10;Description automatically generated">
            <a:extLst>
              <a:ext uri="{FF2B5EF4-FFF2-40B4-BE49-F238E27FC236}">
                <a16:creationId xmlns:a16="http://schemas.microsoft.com/office/drawing/2014/main" id="{99F69F6A-2B6E-9C7D-565C-306FD345C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1807685"/>
          </a:xfrm>
          <a:prstGeom prst="rect">
            <a:avLst/>
          </a:prstGeom>
        </p:spPr>
      </p:pic>
      <p:sp>
        <p:nvSpPr>
          <p:cNvPr id="10" name="Rectangle: Rounded Corners 9">
            <a:extLst>
              <a:ext uri="{FF2B5EF4-FFF2-40B4-BE49-F238E27FC236}">
                <a16:creationId xmlns:a16="http://schemas.microsoft.com/office/drawing/2014/main" id="{5CE39137-CD35-257E-C273-F37D69EECD71}"/>
              </a:ext>
            </a:extLst>
          </p:cNvPr>
          <p:cNvSpPr/>
          <p:nvPr/>
        </p:nvSpPr>
        <p:spPr>
          <a:xfrm>
            <a:off x="1714500" y="2960996"/>
            <a:ext cx="14859000" cy="7315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x-none" sz="3000" b="1" dirty="0">
                <a:solidFill>
                  <a:schemeClr val="accent1">
                    <a:lumMod val="50000"/>
                  </a:schemeClr>
                </a:solidFill>
                <a:latin typeface="Arial" panose="020B0604020202020204" pitchFamily="34" charset="0"/>
                <a:cs typeface="Arial" panose="020B0604020202020204" pitchFamily="34" charset="0"/>
              </a:rPr>
              <a:t>Về cơ cấu ban chấp hành</a:t>
            </a:r>
            <a:endParaRPr lang="en-US" sz="3000" b="1" dirty="0">
              <a:solidFill>
                <a:schemeClr val="accent1">
                  <a:lumMod val="50000"/>
                </a:schemeClr>
              </a:solidFill>
              <a:latin typeface="Arial" panose="020B0604020202020204" pitchFamily="34" charset="0"/>
              <a:cs typeface="Arial" panose="020B0604020202020204" pitchFamily="34" charset="0"/>
            </a:endParaRPr>
          </a:p>
          <a:p>
            <a:pPr algn="just"/>
            <a:r>
              <a:rPr lang="en-US" sz="3000" dirty="0">
                <a:solidFill>
                  <a:schemeClr val="accent1">
                    <a:lumMod val="50000"/>
                  </a:schemeClr>
                </a:solidFill>
                <a:latin typeface="Arial" panose="020B0604020202020204" pitchFamily="34" charset="0"/>
                <a:cs typeface="Arial" panose="020B0604020202020204" pitchFamily="34" charset="0"/>
              </a:rPr>
              <a:t>- BCH </a:t>
            </a:r>
            <a:r>
              <a:rPr lang="en-US" sz="3000" dirty="0" err="1">
                <a:solidFill>
                  <a:schemeClr val="accent1">
                    <a:lumMod val="50000"/>
                  </a:schemeClr>
                </a:solidFill>
                <a:latin typeface="Arial" panose="020B0604020202020204" pitchFamily="34" charset="0"/>
                <a:cs typeface="Arial" panose="020B0604020202020204" pitchFamily="34" charset="0"/>
              </a:rPr>
              <a:t>công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đoàn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các</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cấp</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cần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đảm</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bảo</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cơ</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cấu</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đại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diện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của</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công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đoàn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cấp</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dưới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và</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đoàn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viên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công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đoàn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theo</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các</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lĩnh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vực</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địa</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bàn</a:t>
            </a:r>
            <a:r>
              <a:rPr lang="en-US" sz="3000" dirty="0">
                <a:solidFill>
                  <a:schemeClr val="accent1">
                    <a:lumMod val="50000"/>
                  </a:schemeClr>
                </a:solidFill>
                <a:latin typeface="Arial" panose="020B0604020202020204" pitchFamily="34" charset="0"/>
                <a:cs typeface="Arial" panose="020B0604020202020204" pitchFamily="34" charset="0"/>
              </a:rPr>
              <a:t>.</a:t>
            </a:r>
          </a:p>
          <a:p>
            <a:pPr algn="just"/>
            <a:r>
              <a:rPr lang="en-US" sz="3000" dirty="0">
                <a:solidFill>
                  <a:schemeClr val="accent1">
                    <a:lumMod val="50000"/>
                  </a:schemeClr>
                </a:solidFill>
                <a:latin typeface="Arial" panose="020B0604020202020204" pitchFamily="34" charset="0"/>
                <a:cs typeface="Arial" panose="020B0604020202020204" pitchFamily="34" charset="0"/>
              </a:rPr>
              <a:t>- BCH </a:t>
            </a:r>
            <a:r>
              <a:rPr lang="en-US" sz="3000" dirty="0" err="1">
                <a:solidFill>
                  <a:schemeClr val="accent1">
                    <a:lumMod val="50000"/>
                  </a:schemeClr>
                </a:solidFill>
                <a:latin typeface="Arial" panose="020B0604020202020204" pitchFamily="34" charset="0"/>
                <a:cs typeface="Arial" panose="020B0604020202020204" pitchFamily="34" charset="0"/>
              </a:rPr>
              <a:t>công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đoàn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các</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cấp</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cần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có</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cơ</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cấu</a:t>
            </a:r>
            <a:r>
              <a:rPr lang="en-US" sz="3000" dirty="0">
                <a:solidFill>
                  <a:schemeClr val="accent1">
                    <a:lumMod val="50000"/>
                  </a:schemeClr>
                </a:solidFill>
                <a:latin typeface="Arial" panose="020B0604020202020204" pitchFamily="34" charset="0"/>
                <a:cs typeface="Arial" panose="020B0604020202020204" pitchFamily="34" charset="0"/>
              </a:rPr>
              <a:t> 3 </a:t>
            </a:r>
            <a:r>
              <a:rPr lang="en-US" sz="3000" dirty="0" err="1">
                <a:solidFill>
                  <a:schemeClr val="accent1">
                    <a:lumMod val="50000"/>
                  </a:schemeClr>
                </a:solidFill>
                <a:latin typeface="Arial" panose="020B0604020202020204" pitchFamily="34" charset="0"/>
                <a:cs typeface="Arial" panose="020B0604020202020204" pitchFamily="34" charset="0"/>
              </a:rPr>
              <a:t>độ</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tuổi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phấn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đấu</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tỉ</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lệ</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cán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bộ</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trẻ</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dưới</a:t>
            </a:r>
            <a:r>
              <a:rPr lang="en-US" sz="3000" dirty="0">
                <a:solidFill>
                  <a:schemeClr val="accent1">
                    <a:lumMod val="50000"/>
                  </a:schemeClr>
                </a:solidFill>
                <a:latin typeface="Arial" panose="020B0604020202020204" pitchFamily="34" charset="0"/>
                <a:cs typeface="Arial" panose="020B0604020202020204" pitchFamily="34" charset="0"/>
              </a:rPr>
              <a:t> 42 </a:t>
            </a:r>
            <a:r>
              <a:rPr lang="en-US" sz="3000" dirty="0" err="1">
                <a:solidFill>
                  <a:schemeClr val="accent1">
                    <a:lumMod val="50000"/>
                  </a:schemeClr>
                </a:solidFill>
                <a:latin typeface="Arial" panose="020B0604020202020204" pitchFamily="34" charset="0"/>
                <a:cs typeface="Arial" panose="020B0604020202020204" pitchFamily="34" charset="0"/>
              </a:rPr>
              <a:t>tuổi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từ</a:t>
            </a:r>
            <a:r>
              <a:rPr lang="en-US" sz="3000" dirty="0">
                <a:solidFill>
                  <a:schemeClr val="accent1">
                    <a:lumMod val="50000"/>
                  </a:schemeClr>
                </a:solidFill>
                <a:latin typeface="Arial" panose="020B0604020202020204" pitchFamily="34" charset="0"/>
                <a:cs typeface="Arial" panose="020B0604020202020204" pitchFamily="34" charset="0"/>
              </a:rPr>
              <a:t> 10% </a:t>
            </a:r>
            <a:r>
              <a:rPr lang="en-US" sz="3000" dirty="0" err="1">
                <a:solidFill>
                  <a:schemeClr val="accent1">
                    <a:lumMod val="50000"/>
                  </a:schemeClr>
                </a:solidFill>
                <a:latin typeface="Arial" panose="020B0604020202020204" pitchFamily="34" charset="0"/>
                <a:cs typeface="Arial" panose="020B0604020202020204" pitchFamily="34" charset="0"/>
              </a:rPr>
              <a:t>trở</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lên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tính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cho</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cả</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nhiệm</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kỳ</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phấn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đấu</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có</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tỷ</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lệ</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nữ</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tham</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gia</a:t>
            </a:r>
            <a:r>
              <a:rPr lang="en-US" sz="3000" dirty="0">
                <a:solidFill>
                  <a:schemeClr val="accent1">
                    <a:lumMod val="50000"/>
                  </a:schemeClr>
                </a:solidFill>
                <a:latin typeface="Arial" panose="020B0604020202020204" pitchFamily="34" charset="0"/>
                <a:cs typeface="Arial" panose="020B0604020202020204" pitchFamily="34" charset="0"/>
              </a:rPr>
              <a:t> ban </a:t>
            </a:r>
            <a:r>
              <a:rPr lang="en-US" sz="3000" dirty="0" err="1">
                <a:solidFill>
                  <a:schemeClr val="accent1">
                    <a:lumMod val="50000"/>
                  </a:schemeClr>
                </a:solidFill>
                <a:latin typeface="Arial" panose="020B0604020202020204" pitchFamily="34" charset="0"/>
                <a:cs typeface="Arial" panose="020B0604020202020204" pitchFamily="34" charset="0"/>
              </a:rPr>
              <a:t>chấp</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hành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đạt</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từ</a:t>
            </a:r>
            <a:r>
              <a:rPr lang="en-US" sz="3000" dirty="0">
                <a:solidFill>
                  <a:schemeClr val="accent1">
                    <a:lumMod val="50000"/>
                  </a:schemeClr>
                </a:solidFill>
                <a:latin typeface="Arial" panose="020B0604020202020204" pitchFamily="34" charset="0"/>
                <a:cs typeface="Arial" panose="020B0604020202020204" pitchFamily="34" charset="0"/>
              </a:rPr>
              <a:t> 30% </a:t>
            </a:r>
            <a:r>
              <a:rPr lang="en-US" sz="3000" dirty="0" err="1">
                <a:solidFill>
                  <a:schemeClr val="accent1">
                    <a:lumMod val="50000"/>
                  </a:schemeClr>
                </a:solidFill>
                <a:latin typeface="Arial" panose="020B0604020202020204" pitchFamily="34" charset="0"/>
                <a:cs typeface="Arial" panose="020B0604020202020204" pitchFamily="34" charset="0"/>
              </a:rPr>
              <a:t>trở</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lên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các</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đơn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vị</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có</a:t>
            </a:r>
            <a:r>
              <a:rPr lang="vi-VN" sz="3000" dirty="0">
                <a:solidFill>
                  <a:schemeClr val="accent1">
                    <a:lumMod val="50000"/>
                  </a:schemeClr>
                </a:solidFill>
                <a:latin typeface="Arial" panose="020B0604020202020204" pitchFamily="34" charset="0"/>
                <a:cs typeface="Arial" panose="020B0604020202020204" pitchFamily="34" charset="0"/>
              </a:rPr>
              <a:t> trên</a:t>
            </a:r>
            <a:r>
              <a:rPr lang="en-US" sz="3000" dirty="0">
                <a:solidFill>
                  <a:schemeClr val="accent1">
                    <a:lumMod val="50000"/>
                  </a:schemeClr>
                </a:solidFill>
                <a:latin typeface="Arial" panose="020B0604020202020204" pitchFamily="34" charset="0"/>
                <a:cs typeface="Arial" panose="020B0604020202020204" pitchFamily="34" charset="0"/>
              </a:rPr>
              <a:t> 50% </a:t>
            </a:r>
            <a:r>
              <a:rPr lang="en-US" sz="3000" dirty="0" err="1">
                <a:solidFill>
                  <a:schemeClr val="accent1">
                    <a:lumMod val="50000"/>
                  </a:schemeClr>
                </a:solidFill>
                <a:latin typeface="Arial" panose="020B0604020202020204" pitchFamily="34" charset="0"/>
                <a:cs typeface="Arial" panose="020B0604020202020204" pitchFamily="34" charset="0"/>
              </a:rPr>
              <a:t>lao</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động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nữ</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trở</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lên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có</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chủ</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tịch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hoặc</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phó</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chủ</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tịch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công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đoàn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là</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nữ</a:t>
            </a:r>
            <a:r>
              <a:rPr lang="en-US" sz="3000" dirty="0">
                <a:solidFill>
                  <a:schemeClr val="accent1">
                    <a:lumMod val="50000"/>
                  </a:schemeClr>
                </a:solidFill>
                <a:latin typeface="Arial" panose="020B0604020202020204" pitchFamily="34" charset="0"/>
                <a:cs typeface="Arial" panose="020B0604020202020204" pitchFamily="34" charset="0"/>
              </a:rPr>
              <a:t>.</a:t>
            </a:r>
          </a:p>
          <a:p>
            <a:pPr algn="just"/>
            <a:r>
              <a:rPr lang="en-US" sz="3000" dirty="0">
                <a:solidFill>
                  <a:schemeClr val="accent1">
                    <a:lumMod val="50000"/>
                  </a:schemeClr>
                </a:solidFill>
                <a:latin typeface="Arial" panose="020B0604020202020204" pitchFamily="34" charset="0"/>
                <a:cs typeface="Arial" panose="020B0604020202020204" pitchFamily="34" charset="0"/>
              </a:rPr>
              <a:t>- Trường </a:t>
            </a:r>
            <a:r>
              <a:rPr lang="en-US" sz="3000" dirty="0" err="1">
                <a:solidFill>
                  <a:schemeClr val="accent1">
                    <a:lumMod val="50000"/>
                  </a:schemeClr>
                </a:solidFill>
                <a:latin typeface="Arial" panose="020B0604020202020204" pitchFamily="34" charset="0"/>
                <a:cs typeface="Arial" panose="020B0604020202020204" pitchFamily="34" charset="0"/>
              </a:rPr>
              <a:t>hợp</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nơi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nào</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chưa</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chuẩn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bị</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nhân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sự</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đủ</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cơ</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cấu</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theo</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quy</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định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thì</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tiến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hành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chỉ</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định</a:t>
            </a:r>
            <a:r>
              <a:rPr lang="en-US" sz="3000" dirty="0">
                <a:solidFill>
                  <a:schemeClr val="accent1">
                    <a:lumMod val="50000"/>
                  </a:schemeClr>
                </a:solidFill>
                <a:latin typeface="Arial" panose="020B0604020202020204" pitchFamily="34" charset="0"/>
                <a:cs typeface="Arial" panose="020B0604020202020204" pitchFamily="34" charset="0"/>
              </a:rPr>
              <a:t> ban </a:t>
            </a:r>
            <a:r>
              <a:rPr lang="en-US" sz="3000" dirty="0" err="1">
                <a:solidFill>
                  <a:schemeClr val="accent1">
                    <a:lumMod val="50000"/>
                  </a:schemeClr>
                </a:solidFill>
                <a:latin typeface="Arial" panose="020B0604020202020204" pitchFamily="34" charset="0"/>
                <a:cs typeface="Arial" panose="020B0604020202020204" pitchFamily="34" charset="0"/>
              </a:rPr>
              <a:t>chấp</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hành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với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số</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lượng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ít</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hơn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không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quá</a:t>
            </a:r>
            <a:r>
              <a:rPr lang="en-US" sz="3000" dirty="0">
                <a:solidFill>
                  <a:schemeClr val="accent1">
                    <a:lumMod val="50000"/>
                  </a:schemeClr>
                </a:solidFill>
                <a:latin typeface="Arial" panose="020B0604020202020204" pitchFamily="34" charset="0"/>
                <a:cs typeface="Arial" panose="020B0604020202020204" pitchFamily="34" charset="0"/>
              </a:rPr>
              <a:t> 10% </a:t>
            </a:r>
            <a:r>
              <a:rPr lang="en-US" sz="3000" dirty="0" err="1">
                <a:solidFill>
                  <a:schemeClr val="accent1">
                    <a:lumMod val="50000"/>
                  </a:schemeClr>
                </a:solidFill>
                <a:latin typeface="Arial" panose="020B0604020202020204" pitchFamily="34" charset="0"/>
                <a:cs typeface="Arial" panose="020B0604020202020204" pitchFamily="34" charset="0"/>
              </a:rPr>
              <a:t>tổng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số</a:t>
            </a:r>
            <a:r>
              <a:rPr lang="en-US" sz="3000" dirty="0">
                <a:solidFill>
                  <a:schemeClr val="accent1">
                    <a:lumMod val="50000"/>
                  </a:schemeClr>
                </a:solidFill>
                <a:latin typeface="Arial" panose="020B0604020202020204" pitchFamily="34" charset="0"/>
                <a:cs typeface="Arial" panose="020B0604020202020204" pitchFamily="34" charset="0"/>
              </a:rPr>
              <a:t> ban </a:t>
            </a:r>
            <a:r>
              <a:rPr lang="en-US" sz="3000" dirty="0" err="1">
                <a:solidFill>
                  <a:schemeClr val="accent1">
                    <a:lumMod val="50000"/>
                  </a:schemeClr>
                </a:solidFill>
                <a:latin typeface="Arial" panose="020B0604020202020204" pitchFamily="34" charset="0"/>
                <a:cs typeface="Arial" panose="020B0604020202020204" pitchFamily="34" charset="0"/>
              </a:rPr>
              <a:t>chấp</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hành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đã</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được</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duyệt</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số</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còn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lại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sẽ</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bổ</a:t>
            </a:r>
            <a:r>
              <a:rPr lang="en-US" sz="3000" dirty="0">
                <a:solidFill>
                  <a:schemeClr val="accent1">
                    <a:lumMod val="50000"/>
                  </a:schemeClr>
                </a:solidFill>
                <a:latin typeface="Arial" panose="020B0604020202020204" pitchFamily="34" charset="0"/>
                <a:cs typeface="Arial" panose="020B0604020202020204" pitchFamily="34" charset="0"/>
              </a:rPr>
              <a:t> sung </a:t>
            </a:r>
            <a:r>
              <a:rPr lang="en-US" sz="3000" dirty="0" err="1">
                <a:solidFill>
                  <a:schemeClr val="accent1">
                    <a:lumMod val="50000"/>
                  </a:schemeClr>
                </a:solidFill>
                <a:latin typeface="Arial" panose="020B0604020202020204" pitchFamily="34" charset="0"/>
                <a:cs typeface="Arial" panose="020B0604020202020204" pitchFamily="34" charset="0"/>
              </a:rPr>
              <a:t>trong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nhiệm</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kỳ</a:t>
            </a:r>
            <a:r>
              <a:rPr lang="en-US" sz="3000" dirty="0">
                <a:solidFill>
                  <a:schemeClr val="accent1">
                    <a:lumMod val="50000"/>
                  </a:schemeClr>
                </a:solidFill>
                <a:latin typeface="Arial" panose="020B0604020202020204" pitchFamily="34" charset="0"/>
                <a:cs typeface="Arial" panose="020B0604020202020204" pitchFamily="34" charset="0"/>
              </a:rPr>
              <a:t>.</a:t>
            </a:r>
          </a:p>
          <a:p>
            <a:pPr algn="just"/>
            <a:r>
              <a:rPr lang="x-none" sz="3000" b="1" dirty="0">
                <a:solidFill>
                  <a:schemeClr val="accent1">
                    <a:lumMod val="50000"/>
                  </a:schemeClr>
                </a:solidFill>
                <a:latin typeface="Arial" panose="020B0604020202020204" pitchFamily="34" charset="0"/>
                <a:cs typeface="Arial" panose="020B0604020202020204" pitchFamily="34" charset="0"/>
              </a:rPr>
              <a:t>Về cơ cấu ủy ban kiểm tra</a:t>
            </a:r>
            <a:endParaRPr lang="en-US" sz="3000" b="1" dirty="0">
              <a:solidFill>
                <a:schemeClr val="accent1">
                  <a:lumMod val="50000"/>
                </a:schemeClr>
              </a:solidFill>
              <a:latin typeface="Arial" panose="020B0604020202020204" pitchFamily="34" charset="0"/>
              <a:cs typeface="Arial" panose="020B0604020202020204" pitchFamily="34" charset="0"/>
            </a:endParaRPr>
          </a:p>
          <a:p>
            <a:pPr algn="just"/>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Uỷ</a:t>
            </a:r>
            <a:r>
              <a:rPr lang="en-US" sz="3000" dirty="0">
                <a:solidFill>
                  <a:schemeClr val="accent1">
                    <a:lumMod val="50000"/>
                  </a:schemeClr>
                </a:solidFill>
                <a:latin typeface="Arial" panose="020B0604020202020204" pitchFamily="34" charset="0"/>
                <a:cs typeface="Arial" panose="020B0604020202020204" pitchFamily="34" charset="0"/>
              </a:rPr>
              <a:t> ban </a:t>
            </a:r>
            <a:r>
              <a:rPr lang="en-US" sz="3000" dirty="0" err="1">
                <a:solidFill>
                  <a:schemeClr val="accent1">
                    <a:lumMod val="50000"/>
                  </a:schemeClr>
                </a:solidFill>
                <a:latin typeface="Arial" panose="020B0604020202020204" pitchFamily="34" charset="0"/>
                <a:cs typeface="Arial" panose="020B0604020202020204" pitchFamily="34" charset="0"/>
              </a:rPr>
              <a:t>kiểm</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tra</a:t>
            </a:r>
            <a:r>
              <a:rPr lang="en-US" sz="3000" dirty="0">
                <a:solidFill>
                  <a:schemeClr val="accent1">
                    <a:lumMod val="50000"/>
                  </a:schemeClr>
                </a:solidFill>
                <a:latin typeface="Arial" panose="020B0604020202020204" pitchFamily="34" charset="0"/>
                <a:cs typeface="Arial" panose="020B0604020202020204" pitchFamily="34" charset="0"/>
              </a:rPr>
              <a:t> CĐCS: </a:t>
            </a:r>
            <a:r>
              <a:rPr lang="en-US" sz="3000" dirty="0" err="1">
                <a:solidFill>
                  <a:schemeClr val="accent1">
                    <a:lumMod val="50000"/>
                  </a:schemeClr>
                </a:solidFill>
                <a:latin typeface="Arial" panose="020B0604020202020204" pitchFamily="34" charset="0"/>
                <a:cs typeface="Arial" panose="020B0604020202020204" pitchFamily="34" charset="0"/>
              </a:rPr>
              <a:t>Cơ</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cấu</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đồng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chí</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phó</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chủ</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tịch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công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đoàn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kiêm</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chủ</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nhiệm</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ủy</a:t>
            </a:r>
            <a:r>
              <a:rPr lang="en-US" sz="3000" dirty="0">
                <a:solidFill>
                  <a:schemeClr val="accent1">
                    <a:lumMod val="50000"/>
                  </a:schemeClr>
                </a:solidFill>
                <a:latin typeface="Arial" panose="020B0604020202020204" pitchFamily="34" charset="0"/>
                <a:cs typeface="Arial" panose="020B0604020202020204" pitchFamily="34" charset="0"/>
              </a:rPr>
              <a:t> ban </a:t>
            </a:r>
            <a:r>
              <a:rPr lang="en-US" sz="3000" dirty="0" err="1">
                <a:solidFill>
                  <a:schemeClr val="accent1">
                    <a:lumMod val="50000"/>
                  </a:schemeClr>
                </a:solidFill>
                <a:latin typeface="Arial" panose="020B0604020202020204" pitchFamily="34" charset="0"/>
                <a:cs typeface="Arial" panose="020B0604020202020204" pitchFamily="34" charset="0"/>
              </a:rPr>
              <a:t>kiểm</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tra</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không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bố</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trí</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phó</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chủ</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nhiệm</a:t>
            </a:r>
            <a:r>
              <a:rPr lang="en-US" sz="3000" dirty="0">
                <a:solidFill>
                  <a:schemeClr val="accent1">
                    <a:lumMod val="50000"/>
                  </a:schemeClr>
                </a:solidFill>
                <a:latin typeface="Arial" panose="020B0604020202020204" pitchFamily="34" charset="0"/>
                <a:cs typeface="Arial" panose="020B0604020202020204" pitchFamily="34" charset="0"/>
              </a:rPr>
              <a:t> UBKT.</a:t>
            </a:r>
          </a:p>
          <a:p>
            <a:pPr marL="514350" indent="-514350" algn="just">
              <a:lnSpc>
                <a:spcPct val="150000"/>
              </a:lnSpc>
              <a:buAutoNum type="arabicParenBoth"/>
            </a:pPr>
            <a:endParaRPr lang="vi-VN" sz="3000" dirty="0">
              <a:solidFill>
                <a:schemeClr val="accent1">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36E6545-D4CD-E177-93C7-0673CFF8B4B1}"/>
              </a:ext>
            </a:extLst>
          </p:cNvPr>
          <p:cNvSpPr/>
          <p:nvPr/>
        </p:nvSpPr>
        <p:spPr>
          <a:xfrm>
            <a:off x="3992590" y="1865096"/>
            <a:ext cx="10302820" cy="901593"/>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lvl="0" algn="just">
              <a:lnSpc>
                <a:spcPct val="150000"/>
              </a:lnSpc>
              <a:defRPr/>
            </a:pPr>
            <a:r>
              <a:rPr lang="en-US" sz="4000" b="1" i="1" dirty="0" err="1">
                <a:solidFill>
                  <a:srgbClr val="FF0000"/>
                </a:solidFill>
                <a:latin typeface="Arial" panose="020B0604020202020204" pitchFamily="34" charset="0"/>
                <a:cs typeface="Arial" panose="020B0604020202020204" pitchFamily="34" charset="0"/>
              </a:rPr>
              <a:t>Cơ</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cấu</a:t>
            </a:r>
            <a:r>
              <a:rPr lang="en-US" sz="4000" b="1" i="1" dirty="0">
                <a:solidFill>
                  <a:srgbClr val="FF0000"/>
                </a:solidFill>
                <a:latin typeface="Arial" panose="020B0604020202020204" pitchFamily="34" charset="0"/>
                <a:cs typeface="Arial" panose="020B0604020202020204" pitchFamily="34" charset="0"/>
              </a:rPr>
              <a:t> ban </a:t>
            </a:r>
            <a:r>
              <a:rPr lang="en-US" sz="4000" b="1" i="1" dirty="0" err="1">
                <a:solidFill>
                  <a:srgbClr val="FF0000"/>
                </a:solidFill>
                <a:latin typeface="Arial" panose="020B0604020202020204" pitchFamily="34" charset="0"/>
                <a:cs typeface="Arial" panose="020B0604020202020204" pitchFamily="34" charset="0"/>
              </a:rPr>
              <a:t>chấp</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hành</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và</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ủy</a:t>
            </a:r>
            <a:r>
              <a:rPr lang="en-US" sz="4000" b="1" i="1" dirty="0">
                <a:solidFill>
                  <a:srgbClr val="FF0000"/>
                </a:solidFill>
                <a:latin typeface="Arial" panose="020B0604020202020204" pitchFamily="34" charset="0"/>
                <a:cs typeface="Arial" panose="020B0604020202020204" pitchFamily="34" charset="0"/>
              </a:rPr>
              <a:t> ban </a:t>
            </a:r>
            <a:r>
              <a:rPr lang="en-US" sz="4000" b="1" i="1" dirty="0" err="1">
                <a:solidFill>
                  <a:srgbClr val="FF0000"/>
                </a:solidFill>
                <a:latin typeface="Arial" panose="020B0604020202020204" pitchFamily="34" charset="0"/>
                <a:cs typeface="Arial" panose="020B0604020202020204" pitchFamily="34" charset="0"/>
              </a:rPr>
              <a:t>kiểm</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tra</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mn-ea"/>
            </a:endParaRPr>
          </a:p>
        </p:txBody>
      </p:sp>
      <p:sp>
        <p:nvSpPr>
          <p:cNvPr id="3" name="TextBox 2">
            <a:extLst>
              <a:ext uri="{FF2B5EF4-FFF2-40B4-BE49-F238E27FC236}">
                <a16:creationId xmlns:a16="http://schemas.microsoft.com/office/drawing/2014/main" id="{329A30DC-0560-EA49-2614-3CC0F306C1ED}"/>
              </a:ext>
            </a:extLst>
          </p:cNvPr>
          <p:cNvSpPr txBox="1"/>
          <p:nvPr/>
        </p:nvSpPr>
        <p:spPr>
          <a:xfrm>
            <a:off x="4648200" y="849710"/>
            <a:ext cx="89916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b="1" dirty="0">
                <a:solidFill>
                  <a:srgbClr val="FF0000"/>
                </a:solidFill>
              </a:rPr>
              <a:t>CÔNG TÁC CHUẨN BỊ NHÂN SỰ</a:t>
            </a:r>
          </a:p>
        </p:txBody>
      </p:sp>
    </p:spTree>
    <p:extLst>
      <p:ext uri="{BB962C8B-B14F-4D97-AF65-F5344CB8AC3E}">
        <p14:creationId xmlns:p14="http://schemas.microsoft.com/office/powerpoint/2010/main" val="3704799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843BD-7D8C-C985-3F11-5AC7206A167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BCB9FB-5AB8-FEDB-0B8C-296228ED594F}"/>
              </a:ext>
            </a:extLst>
          </p:cNvPr>
          <p:cNvSpPr>
            <a:spLocks noGrp="1"/>
          </p:cNvSpPr>
          <p:nvPr>
            <p:ph type="sldNum" sz="quarter" idx="12"/>
          </p:nvPr>
        </p:nvSpPr>
        <p:spPr/>
        <p:txBody>
          <a:bodyPr/>
          <a:lstStyle/>
          <a:p>
            <a:fld id="{753721B2-1D19-4ED5-AE17-E14D091E2FA5}" type="slidenum">
              <a:rPr lang="en-US" smtClean="0"/>
              <a:t>14</a:t>
            </a:fld>
            <a:endParaRPr lang="en-US">
              <a:cs typeface="Segoe UI" panose="020B0502040204020203" pitchFamily="34" charset="0"/>
            </a:endParaRPr>
          </a:p>
        </p:txBody>
      </p:sp>
      <p:pic>
        <p:nvPicPr>
          <p:cNvPr id="4" name="Picture 3" descr="A person touching a screen with icons&#10;&#10;Description automatically generated">
            <a:extLst>
              <a:ext uri="{FF2B5EF4-FFF2-40B4-BE49-F238E27FC236}">
                <a16:creationId xmlns:a16="http://schemas.microsoft.com/office/drawing/2014/main" id="{AD2D4832-0DE3-67BE-ABFE-AB151F5F1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1807685"/>
          </a:xfrm>
          <a:prstGeom prst="rect">
            <a:avLst/>
          </a:prstGeom>
        </p:spPr>
      </p:pic>
      <p:sp>
        <p:nvSpPr>
          <p:cNvPr id="10" name="Rectangle: Rounded Corners 9">
            <a:extLst>
              <a:ext uri="{FF2B5EF4-FFF2-40B4-BE49-F238E27FC236}">
                <a16:creationId xmlns:a16="http://schemas.microsoft.com/office/drawing/2014/main" id="{9969F012-7F27-D89D-7BB0-AB381DBCFB45}"/>
              </a:ext>
            </a:extLst>
          </p:cNvPr>
          <p:cNvSpPr/>
          <p:nvPr/>
        </p:nvSpPr>
        <p:spPr>
          <a:xfrm>
            <a:off x="1676400" y="1638300"/>
            <a:ext cx="15544800" cy="920402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indent="-514350" algn="just">
              <a:lnSpc>
                <a:spcPct val="150000"/>
              </a:lnSpc>
              <a:buAutoNum type="arabicParenBoth"/>
            </a:pPr>
            <a:endParaRPr lang="vi-VN" sz="2900" dirty="0">
              <a:solidFill>
                <a:schemeClr val="accent1">
                  <a:lumMod val="75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1EC6CB9-082E-20DA-8061-663203748D64}"/>
              </a:ext>
            </a:extLst>
          </p:cNvPr>
          <p:cNvSpPr/>
          <p:nvPr/>
        </p:nvSpPr>
        <p:spPr>
          <a:xfrm>
            <a:off x="5108433" y="419100"/>
            <a:ext cx="8593443" cy="901593"/>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lvl="0" algn="just">
              <a:lnSpc>
                <a:spcPct val="150000"/>
              </a:lnSpc>
              <a:defRPr/>
            </a:pPr>
            <a:r>
              <a:rPr lang="en-US" sz="4000" b="1" i="1" dirty="0" err="1">
                <a:solidFill>
                  <a:schemeClr val="accent1">
                    <a:lumMod val="50000"/>
                  </a:schemeClr>
                </a:solidFill>
                <a:latin typeface="Arial" panose="020B0604020202020204" pitchFamily="34" charset="0"/>
                <a:cs typeface="Arial" panose="020B0604020202020204" pitchFamily="34" charset="0"/>
              </a:rPr>
              <a:t>Số</a:t>
            </a:r>
            <a:r>
              <a:rPr lang="en-US" sz="4000" b="1" i="1" dirty="0">
                <a:solidFill>
                  <a:schemeClr val="accent1">
                    <a:lumMod val="50000"/>
                  </a:schemeClr>
                </a:solidFill>
                <a:latin typeface="Arial" panose="020B0604020202020204" pitchFamily="34" charset="0"/>
                <a:cs typeface="Arial" panose="020B0604020202020204" pitchFamily="34" charset="0"/>
              </a:rPr>
              <a:t> </a:t>
            </a:r>
            <a:r>
              <a:rPr lang="en-US" sz="4000" b="1" i="1" dirty="0" err="1">
                <a:solidFill>
                  <a:schemeClr val="accent1">
                    <a:lumMod val="50000"/>
                  </a:schemeClr>
                </a:solidFill>
                <a:latin typeface="Arial" panose="020B0604020202020204" pitchFamily="34" charset="0"/>
                <a:cs typeface="Arial" panose="020B0604020202020204" pitchFamily="34" charset="0"/>
              </a:rPr>
              <a:t>lượng</a:t>
            </a:r>
            <a:r>
              <a:rPr lang="en-US" sz="4000" b="1" i="1" dirty="0">
                <a:solidFill>
                  <a:schemeClr val="accent1">
                    <a:lumMod val="50000"/>
                  </a:schemeClr>
                </a:solidFill>
                <a:latin typeface="Arial" panose="020B0604020202020204" pitchFamily="34" charset="0"/>
                <a:cs typeface="Arial" panose="020B0604020202020204" pitchFamily="34" charset="0"/>
              </a:rPr>
              <a:t> </a:t>
            </a:r>
            <a:r>
              <a:rPr lang="en-US" sz="4000" b="1" i="1" dirty="0" err="1">
                <a:solidFill>
                  <a:schemeClr val="accent1">
                    <a:lumMod val="50000"/>
                  </a:schemeClr>
                </a:solidFill>
                <a:latin typeface="Arial" panose="020B0604020202020204" pitchFamily="34" charset="0"/>
                <a:cs typeface="Arial" panose="020B0604020202020204" pitchFamily="34" charset="0"/>
              </a:rPr>
              <a:t>ủy</a:t>
            </a:r>
            <a:r>
              <a:rPr lang="en-US" sz="4000" b="1" i="1" dirty="0">
                <a:solidFill>
                  <a:schemeClr val="accent1">
                    <a:lumMod val="50000"/>
                  </a:schemeClr>
                </a:solidFill>
                <a:latin typeface="Arial" panose="020B0604020202020204" pitchFamily="34" charset="0"/>
                <a:cs typeface="Arial" panose="020B0604020202020204" pitchFamily="34" charset="0"/>
              </a:rPr>
              <a:t> </a:t>
            </a:r>
            <a:r>
              <a:rPr lang="en-US" sz="4000" b="1" i="1" dirty="0" err="1">
                <a:solidFill>
                  <a:schemeClr val="accent1">
                    <a:lumMod val="50000"/>
                  </a:schemeClr>
                </a:solidFill>
                <a:latin typeface="Arial" panose="020B0604020202020204" pitchFamily="34" charset="0"/>
                <a:cs typeface="Arial" panose="020B0604020202020204" pitchFamily="34" charset="0"/>
              </a:rPr>
              <a:t>viên</a:t>
            </a:r>
            <a:r>
              <a:rPr lang="en-US" sz="4000" b="1" i="1" dirty="0">
                <a:solidFill>
                  <a:schemeClr val="accent1">
                    <a:lumMod val="50000"/>
                  </a:schemeClr>
                </a:solidFill>
                <a:latin typeface="Arial" panose="020B0604020202020204" pitchFamily="34" charset="0"/>
                <a:cs typeface="Arial" panose="020B0604020202020204" pitchFamily="34" charset="0"/>
              </a:rPr>
              <a:t> BCH, </a:t>
            </a:r>
            <a:r>
              <a:rPr lang="en-US" sz="4000" b="1" i="1" dirty="0" err="1">
                <a:solidFill>
                  <a:schemeClr val="accent1">
                    <a:lumMod val="50000"/>
                  </a:schemeClr>
                </a:solidFill>
                <a:latin typeface="Arial" panose="020B0604020202020204" pitchFamily="34" charset="0"/>
                <a:cs typeface="Arial" panose="020B0604020202020204" pitchFamily="34" charset="0"/>
              </a:rPr>
              <a:t>BTV</a:t>
            </a:r>
            <a:r>
              <a:rPr lang="en-US" sz="4000" b="1" i="1" dirty="0">
                <a:solidFill>
                  <a:schemeClr val="accent1">
                    <a:lumMod val="50000"/>
                  </a:schemeClr>
                </a:solidFill>
                <a:latin typeface="Arial" panose="020B0604020202020204" pitchFamily="34" charset="0"/>
                <a:cs typeface="Arial" panose="020B0604020202020204" pitchFamily="34" charset="0"/>
              </a:rPr>
              <a:t>, </a:t>
            </a:r>
            <a:r>
              <a:rPr lang="en-US" sz="4000" b="1" i="1" dirty="0" err="1">
                <a:solidFill>
                  <a:schemeClr val="accent1">
                    <a:lumMod val="50000"/>
                  </a:schemeClr>
                </a:solidFill>
                <a:latin typeface="Arial" panose="020B0604020202020204" pitchFamily="34" charset="0"/>
                <a:cs typeface="Arial" panose="020B0604020202020204" pitchFamily="34" charset="0"/>
              </a:rPr>
              <a:t>UBKT</a:t>
            </a:r>
            <a:endParaRPr kumimoji="0" lang="en-US" sz="4000" b="1" i="1"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sym typeface="+mn-ea"/>
            </a:endParaRPr>
          </a:p>
        </p:txBody>
      </p:sp>
      <p:graphicFrame>
        <p:nvGraphicFramePr>
          <p:cNvPr id="3" name="Bảng 2">
            <a:extLst>
              <a:ext uri="{FF2B5EF4-FFF2-40B4-BE49-F238E27FC236}">
                <a16:creationId xmlns:a16="http://schemas.microsoft.com/office/drawing/2014/main" id="{DBC4C296-45A7-F2CB-D2D2-2951EEE9219A}"/>
              </a:ext>
            </a:extLst>
          </p:cNvPr>
          <p:cNvGraphicFramePr>
            <a:graphicFrameLocks noGrp="1"/>
          </p:cNvGraphicFramePr>
          <p:nvPr>
            <p:extLst>
              <p:ext uri="{D42A27DB-BD31-4B8C-83A1-F6EECF244321}">
                <p14:modId xmlns:p14="http://schemas.microsoft.com/office/powerpoint/2010/main" val="319576975"/>
              </p:ext>
            </p:extLst>
          </p:nvPr>
        </p:nvGraphicFramePr>
        <p:xfrm>
          <a:off x="2362201" y="2400300"/>
          <a:ext cx="14554198" cy="6593590"/>
        </p:xfrm>
        <a:graphic>
          <a:graphicData uri="http://schemas.openxmlformats.org/drawingml/2006/table">
            <a:tbl>
              <a:tblPr firstRow="1" firstCol="1" bandRow="1">
                <a:tableStyleId>{5C22544A-7EE6-4342-B048-85BDC9FD1C3A}</a:tableStyleId>
              </a:tblPr>
              <a:tblGrid>
                <a:gridCol w="1671775">
                  <a:extLst>
                    <a:ext uri="{9D8B030D-6E8A-4147-A177-3AD203B41FA5}">
                      <a16:colId xmlns:a16="http://schemas.microsoft.com/office/drawing/2014/main" val="3033841166"/>
                    </a:ext>
                  </a:extLst>
                </a:gridCol>
                <a:gridCol w="6589139">
                  <a:extLst>
                    <a:ext uri="{9D8B030D-6E8A-4147-A177-3AD203B41FA5}">
                      <a16:colId xmlns:a16="http://schemas.microsoft.com/office/drawing/2014/main" val="1410518797"/>
                    </a:ext>
                  </a:extLst>
                </a:gridCol>
                <a:gridCol w="3146642">
                  <a:extLst>
                    <a:ext uri="{9D8B030D-6E8A-4147-A177-3AD203B41FA5}">
                      <a16:colId xmlns:a16="http://schemas.microsoft.com/office/drawing/2014/main" val="2646670528"/>
                    </a:ext>
                  </a:extLst>
                </a:gridCol>
                <a:gridCol w="3146642">
                  <a:extLst>
                    <a:ext uri="{9D8B030D-6E8A-4147-A177-3AD203B41FA5}">
                      <a16:colId xmlns:a16="http://schemas.microsoft.com/office/drawing/2014/main" val="791689692"/>
                    </a:ext>
                  </a:extLst>
                </a:gridCol>
              </a:tblGrid>
              <a:tr h="639065">
                <a:tc rowSpan="2">
                  <a:txBody>
                    <a:bodyPr/>
                    <a:lstStyle/>
                    <a:p>
                      <a:pPr marL="0" marR="0" algn="ctr">
                        <a:lnSpc>
                          <a:spcPts val="1700"/>
                        </a:lnSpc>
                        <a:buNone/>
                      </a:pPr>
                      <a:r>
                        <a:rPr lang="en-US" sz="2800">
                          <a:effectLst/>
                          <a:latin typeface="Arial" panose="020B0604020202020204" pitchFamily="34" charset="0"/>
                          <a:cs typeface="Arial" panose="020B0604020202020204" pitchFamily="34" charset="0"/>
                        </a:rPr>
                        <a:t>TT</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rowSpan="2">
                  <a:txBody>
                    <a:bodyPr/>
                    <a:lstStyle/>
                    <a:p>
                      <a:pPr marL="0" marR="0" algn="ctr">
                        <a:lnSpc>
                          <a:spcPct val="100000"/>
                        </a:lnSpc>
                        <a:buNone/>
                      </a:pPr>
                      <a:r>
                        <a:rPr lang="en-US" sz="2800" dirty="0" err="1">
                          <a:effectLst/>
                          <a:latin typeface="Arial" panose="020B0604020202020204" pitchFamily="34" charset="0"/>
                          <a:cs typeface="Arial" panose="020B0604020202020204" pitchFamily="34" charset="0"/>
                        </a:rPr>
                        <a:t>Tiêu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chí</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xây</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dựng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số</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lượng</a:t>
                      </a:r>
                      <a:r>
                        <a:rPr lang="en-US" sz="2800" dirty="0">
                          <a:effectLst/>
                          <a:latin typeface="Arial" panose="020B0604020202020204" pitchFamily="34" charset="0"/>
                          <a:cs typeface="Arial" panose="020B0604020202020204" pitchFamily="34" charset="0"/>
                        </a:rPr>
                        <a:t> UV BCH, UV UBKT CĐCS</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marL="0" marR="0" algn="ctr">
                        <a:lnSpc>
                          <a:spcPts val="1700"/>
                        </a:lnSpc>
                        <a:buNone/>
                      </a:pPr>
                      <a:r>
                        <a:rPr lang="en-US" sz="2800" dirty="0" err="1">
                          <a:effectLst/>
                          <a:latin typeface="Arial" panose="020B0604020202020204" pitchFamily="34" charset="0"/>
                          <a:cs typeface="Arial" panose="020B0604020202020204" pitchFamily="34" charset="0"/>
                        </a:rPr>
                        <a:t>Số</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lượng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tối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đa</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008419289"/>
                  </a:ext>
                </a:extLst>
              </a:tr>
              <a:tr h="685800">
                <a:tc vMerge="1">
                  <a:txBody>
                    <a:bodyPr/>
                    <a:lstStyle/>
                    <a:p>
                      <a:endParaRPr lang="en-US"/>
                    </a:p>
                  </a:txBody>
                  <a:tcPr/>
                </a:tc>
                <a:tc vMerge="1">
                  <a:txBody>
                    <a:bodyPr/>
                    <a:lstStyle/>
                    <a:p>
                      <a:endParaRPr lang="en-US"/>
                    </a:p>
                  </a:txBody>
                  <a:tcP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Ủy viên BCH</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Ủy viên UBKT</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94021677"/>
                  </a:ext>
                </a:extLst>
              </a:tr>
              <a:tr h="1060721">
                <a:tc>
                  <a:txBody>
                    <a:bodyPr/>
                    <a:lstStyle/>
                    <a:p>
                      <a:pPr marL="0" marR="0" lvl="0" indent="0" algn="ctr">
                        <a:lnSpc>
                          <a:spcPts val="1700"/>
                        </a:lnSpc>
                        <a:buFont typeface="+mj-lt"/>
                        <a:buNone/>
                      </a:pPr>
                      <a:r>
                        <a:rPr lang="en-US" sz="2800" dirty="0">
                          <a:effectLst/>
                          <a:latin typeface="Arial" panose="020B0604020202020204" pitchFamily="34" charset="0"/>
                          <a:cs typeface="Arial" panose="020B0604020202020204" pitchFamily="34" charset="0"/>
                        </a:rPr>
                        <a:t>1.</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ts val="1700"/>
                        </a:lnSpc>
                        <a:buNone/>
                      </a:pPr>
                      <a:r>
                        <a:rPr lang="en-US" sz="2800" dirty="0" err="1">
                          <a:effectLst/>
                          <a:latin typeface="Arial" panose="020B0604020202020204" pitchFamily="34" charset="0"/>
                          <a:cs typeface="Arial" panose="020B0604020202020204" pitchFamily="34" charset="0"/>
                        </a:rPr>
                        <a:t>Dưới</a:t>
                      </a:r>
                      <a:r>
                        <a:rPr lang="en-US" sz="2800" dirty="0">
                          <a:effectLst/>
                          <a:latin typeface="Arial" panose="020B0604020202020204" pitchFamily="34" charset="0"/>
                          <a:cs typeface="Arial" panose="020B0604020202020204" pitchFamily="34" charset="0"/>
                        </a:rPr>
                        <a:t> 30 </a:t>
                      </a:r>
                      <a:r>
                        <a:rPr lang="en-US" sz="2800" dirty="0" err="1">
                          <a:effectLst/>
                          <a:latin typeface="Arial" panose="020B0604020202020204" pitchFamily="34" charset="0"/>
                          <a:cs typeface="Arial" panose="020B0604020202020204" pitchFamily="34" charset="0"/>
                        </a:rPr>
                        <a:t>đoàn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viên</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03</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0000"/>
                        </a:lnSpc>
                        <a:buNone/>
                      </a:pPr>
                      <a:r>
                        <a:rPr lang="en-US" sz="2800" dirty="0" err="1">
                          <a:effectLst/>
                          <a:latin typeface="Arial" panose="020B0604020202020204" pitchFamily="34" charset="0"/>
                          <a:cs typeface="Arial" panose="020B0604020202020204" pitchFamily="34" charset="0"/>
                        </a:rPr>
                        <a:t>Cử</a:t>
                      </a:r>
                      <a:r>
                        <a:rPr lang="en-US" sz="2800" dirty="0">
                          <a:effectLst/>
                          <a:latin typeface="Arial" panose="020B0604020202020204" pitchFamily="34" charset="0"/>
                          <a:cs typeface="Arial" panose="020B0604020202020204" pitchFamily="34" charset="0"/>
                        </a:rPr>
                        <a:t> 1 UV BCH </a:t>
                      </a:r>
                      <a:r>
                        <a:rPr lang="en-US" sz="2800" dirty="0" err="1">
                          <a:effectLst/>
                          <a:latin typeface="Arial" panose="020B0604020202020204" pitchFamily="34" charset="0"/>
                          <a:cs typeface="Arial" panose="020B0604020202020204" pitchFamily="34" charset="0"/>
                        </a:rPr>
                        <a:t>làm</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công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tác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kiểm</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tra</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33464324"/>
                  </a:ext>
                </a:extLst>
              </a:tr>
              <a:tr h="701334">
                <a:tc>
                  <a:txBody>
                    <a:bodyPr/>
                    <a:lstStyle/>
                    <a:p>
                      <a:pPr marL="0" marR="0" lvl="0" indent="0" algn="ctr">
                        <a:lnSpc>
                          <a:spcPts val="1700"/>
                        </a:lnSpc>
                        <a:buFont typeface="+mj-lt"/>
                        <a:buNone/>
                      </a:pPr>
                      <a:r>
                        <a:rPr lang="en-US" sz="2800" dirty="0">
                          <a:effectLst/>
                          <a:latin typeface="Arial" panose="020B0604020202020204" pitchFamily="34" charset="0"/>
                          <a:cs typeface="Arial" panose="020B0604020202020204" pitchFamily="34" charset="0"/>
                        </a:rPr>
                        <a:t>2.</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ts val="1700"/>
                        </a:lnSpc>
                        <a:buNone/>
                      </a:pPr>
                      <a:r>
                        <a:rPr lang="en-US" sz="2800" dirty="0" err="1">
                          <a:effectLst/>
                          <a:latin typeface="Arial" panose="020B0604020202020204" pitchFamily="34" charset="0"/>
                          <a:cs typeface="Arial" panose="020B0604020202020204" pitchFamily="34" charset="0"/>
                        </a:rPr>
                        <a:t>Từ</a:t>
                      </a:r>
                      <a:r>
                        <a:rPr lang="en-US" sz="2800" dirty="0">
                          <a:effectLst/>
                          <a:latin typeface="Arial" panose="020B0604020202020204" pitchFamily="34" charset="0"/>
                          <a:cs typeface="Arial" panose="020B0604020202020204" pitchFamily="34" charset="0"/>
                        </a:rPr>
                        <a:t> 30 </a:t>
                      </a:r>
                      <a:r>
                        <a:rPr lang="en-US" sz="2800" dirty="0" err="1">
                          <a:effectLst/>
                          <a:latin typeface="Arial" panose="020B0604020202020204" pitchFamily="34" charset="0"/>
                          <a:cs typeface="Arial" panose="020B0604020202020204" pitchFamily="34" charset="0"/>
                        </a:rPr>
                        <a:t>đến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dưới</a:t>
                      </a:r>
                      <a:r>
                        <a:rPr lang="en-US" sz="2800" dirty="0">
                          <a:effectLst/>
                          <a:latin typeface="Arial" panose="020B0604020202020204" pitchFamily="34" charset="0"/>
                          <a:cs typeface="Arial" panose="020B0604020202020204" pitchFamily="34" charset="0"/>
                        </a:rPr>
                        <a:t> 50 </a:t>
                      </a:r>
                      <a:r>
                        <a:rPr lang="en-US" sz="2800" dirty="0" err="1">
                          <a:effectLst/>
                          <a:latin typeface="Arial" panose="020B0604020202020204" pitchFamily="34" charset="0"/>
                          <a:cs typeface="Arial" panose="020B0604020202020204" pitchFamily="34" charset="0"/>
                        </a:rPr>
                        <a:t>đoàn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viên</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03 </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03</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81861212"/>
                  </a:ext>
                </a:extLst>
              </a:tr>
              <a:tr h="701334">
                <a:tc>
                  <a:txBody>
                    <a:bodyPr/>
                    <a:lstStyle/>
                    <a:p>
                      <a:pPr marL="0" marR="0" lvl="0" indent="0" algn="ctr">
                        <a:lnSpc>
                          <a:spcPts val="1700"/>
                        </a:lnSpc>
                        <a:buFont typeface="+mj-lt"/>
                        <a:buNone/>
                      </a:pPr>
                      <a:r>
                        <a:rPr lang="en-US" sz="2800" dirty="0">
                          <a:effectLst/>
                          <a:latin typeface="Arial" panose="020B0604020202020204" pitchFamily="34" charset="0"/>
                          <a:ea typeface="Times New Roman" panose="02020603050405020304" pitchFamily="18" charset="0"/>
                          <a:cs typeface="Arial" panose="020B0604020202020204" pitchFamily="34" charset="0"/>
                        </a:rPr>
                        <a:t>3.</a:t>
                      </a:r>
                    </a:p>
                  </a:txBody>
                  <a:tcPr marL="68580" marR="68580" marT="0" marB="0" anchor="ctr"/>
                </a:tc>
                <a:tc>
                  <a:txBody>
                    <a:bodyPr/>
                    <a:lstStyle/>
                    <a:p>
                      <a:pPr marL="0" marR="0">
                        <a:lnSpc>
                          <a:spcPts val="1700"/>
                        </a:lnSpc>
                        <a:buNone/>
                      </a:pPr>
                      <a:r>
                        <a:rPr lang="en-US" sz="2800">
                          <a:effectLst/>
                          <a:latin typeface="Arial" panose="020B0604020202020204" pitchFamily="34" charset="0"/>
                          <a:cs typeface="Arial" panose="020B0604020202020204" pitchFamily="34" charset="0"/>
                        </a:rPr>
                        <a:t>Từ 50 đến dưới 150 đoàn viên</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05</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03</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987075673"/>
                  </a:ext>
                </a:extLst>
              </a:tr>
              <a:tr h="701334">
                <a:tc>
                  <a:txBody>
                    <a:bodyPr/>
                    <a:lstStyle/>
                    <a:p>
                      <a:pPr marL="0" marR="0" lvl="0" indent="0" algn="ctr">
                        <a:lnSpc>
                          <a:spcPts val="1700"/>
                        </a:lnSpc>
                        <a:buFont typeface="+mj-lt"/>
                        <a:buNone/>
                      </a:pPr>
                      <a:r>
                        <a:rPr lang="en-US" sz="2800" dirty="0">
                          <a:effectLst/>
                          <a:latin typeface="Arial" panose="020B0604020202020204" pitchFamily="34" charset="0"/>
                          <a:cs typeface="Arial" panose="020B0604020202020204" pitchFamily="34" charset="0"/>
                        </a:rPr>
                        <a:t>4.</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ts val="1700"/>
                        </a:lnSpc>
                        <a:buNone/>
                      </a:pPr>
                      <a:r>
                        <a:rPr lang="en-US" sz="2800">
                          <a:effectLst/>
                          <a:latin typeface="Arial" panose="020B0604020202020204" pitchFamily="34" charset="0"/>
                          <a:cs typeface="Arial" panose="020B0604020202020204" pitchFamily="34" charset="0"/>
                        </a:rPr>
                        <a:t>Từ 150 đến dưới 500 đoàn viên</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dirty="0">
                          <a:effectLst/>
                          <a:latin typeface="Arial" panose="020B0604020202020204" pitchFamily="34" charset="0"/>
                          <a:cs typeface="Arial" panose="020B0604020202020204" pitchFamily="34" charset="0"/>
                        </a:rPr>
                        <a:t>09</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03</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74516391"/>
                  </a:ext>
                </a:extLst>
              </a:tr>
              <a:tr h="701334">
                <a:tc>
                  <a:txBody>
                    <a:bodyPr/>
                    <a:lstStyle/>
                    <a:p>
                      <a:pPr marL="0" marR="0" lvl="0" indent="0" algn="ctr">
                        <a:lnSpc>
                          <a:spcPts val="1700"/>
                        </a:lnSpc>
                        <a:buFont typeface="+mj-lt"/>
                        <a:buNone/>
                      </a:pPr>
                      <a:r>
                        <a:rPr lang="en-US" sz="2800" dirty="0">
                          <a:effectLst/>
                          <a:latin typeface="Arial" panose="020B0604020202020204" pitchFamily="34" charset="0"/>
                          <a:ea typeface="Times New Roman" panose="02020603050405020304" pitchFamily="18" charset="0"/>
                          <a:cs typeface="Arial" panose="020B0604020202020204" pitchFamily="34" charset="0"/>
                        </a:rPr>
                        <a:t>5. </a:t>
                      </a:r>
                    </a:p>
                  </a:txBody>
                  <a:tcPr marL="68580" marR="68580" marT="0" marB="0" anchor="ctr"/>
                </a:tc>
                <a:tc>
                  <a:txBody>
                    <a:bodyPr/>
                    <a:lstStyle/>
                    <a:p>
                      <a:pPr marL="0" marR="0">
                        <a:lnSpc>
                          <a:spcPts val="1700"/>
                        </a:lnSpc>
                        <a:buNone/>
                      </a:pPr>
                      <a:r>
                        <a:rPr lang="en-US" sz="2800">
                          <a:effectLst/>
                          <a:latin typeface="Arial" panose="020B0604020202020204" pitchFamily="34" charset="0"/>
                          <a:cs typeface="Arial" panose="020B0604020202020204" pitchFamily="34" charset="0"/>
                        </a:rPr>
                        <a:t>Từ 500 đến dưới 1.000 đoàn viên</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11</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03</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00040378"/>
                  </a:ext>
                </a:extLst>
              </a:tr>
              <a:tr h="701334">
                <a:tc>
                  <a:txBody>
                    <a:bodyPr/>
                    <a:lstStyle/>
                    <a:p>
                      <a:pPr marL="0" marR="0" lvl="0" indent="0" algn="ctr">
                        <a:lnSpc>
                          <a:spcPts val="1700"/>
                        </a:lnSpc>
                        <a:buFont typeface="+mj-lt"/>
                        <a:buNone/>
                      </a:pPr>
                      <a:r>
                        <a:rPr lang="en-US" sz="2800" dirty="0">
                          <a:effectLst/>
                          <a:latin typeface="Arial" panose="020B0604020202020204" pitchFamily="34" charset="0"/>
                          <a:ea typeface="Times New Roman" panose="02020603050405020304" pitchFamily="18" charset="0"/>
                          <a:cs typeface="Arial" panose="020B0604020202020204" pitchFamily="34" charset="0"/>
                        </a:rPr>
                        <a:t>6.</a:t>
                      </a:r>
                    </a:p>
                  </a:txBody>
                  <a:tcPr marL="68580" marR="68580" marT="0" marB="0" anchor="ctr"/>
                </a:tc>
                <a:tc>
                  <a:txBody>
                    <a:bodyPr/>
                    <a:lstStyle/>
                    <a:p>
                      <a:pPr marL="0" marR="0">
                        <a:lnSpc>
                          <a:spcPts val="1700"/>
                        </a:lnSpc>
                        <a:buNone/>
                      </a:pPr>
                      <a:r>
                        <a:rPr lang="en-US" sz="2800">
                          <a:effectLst/>
                          <a:latin typeface="Arial" panose="020B0604020202020204" pitchFamily="34" charset="0"/>
                          <a:cs typeface="Arial" panose="020B0604020202020204" pitchFamily="34" charset="0"/>
                        </a:rPr>
                        <a:t>Từ 1.000 đến dưới 3.000 đoàn viên</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13</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03</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594412516"/>
                  </a:ext>
                </a:extLst>
              </a:tr>
              <a:tr h="701334">
                <a:tc>
                  <a:txBody>
                    <a:bodyPr/>
                    <a:lstStyle/>
                    <a:p>
                      <a:pPr marL="0" marR="0" lvl="0" indent="0" algn="ctr">
                        <a:lnSpc>
                          <a:spcPts val="1700"/>
                        </a:lnSpc>
                        <a:buFont typeface="+mj-lt"/>
                        <a:buNone/>
                      </a:pPr>
                      <a:r>
                        <a:rPr lang="en-US" sz="2800" spc="-30" dirty="0">
                          <a:effectLst/>
                          <a:latin typeface="Arial" panose="020B0604020202020204" pitchFamily="34" charset="0"/>
                          <a:ea typeface="Times New Roman" panose="02020603050405020304" pitchFamily="18" charset="0"/>
                          <a:cs typeface="Arial" panose="020B0604020202020204" pitchFamily="34" charset="0"/>
                        </a:rPr>
                        <a:t>7.</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ts val="1700"/>
                        </a:lnSpc>
                        <a:buNone/>
                      </a:pPr>
                      <a:r>
                        <a:rPr lang="en-US" sz="2800" spc="-30">
                          <a:effectLst/>
                          <a:latin typeface="Arial" panose="020B0604020202020204" pitchFamily="34" charset="0"/>
                          <a:cs typeface="Arial" panose="020B0604020202020204" pitchFamily="34" charset="0"/>
                        </a:rPr>
                        <a:t>Từ 3.000 </a:t>
                      </a:r>
                      <a:r>
                        <a:rPr lang="en-US" sz="2800">
                          <a:effectLst/>
                          <a:latin typeface="Arial" panose="020B0604020202020204" pitchFamily="34" charset="0"/>
                          <a:cs typeface="Arial" panose="020B0604020202020204" pitchFamily="34" charset="0"/>
                        </a:rPr>
                        <a:t>đến dưới 7</a:t>
                      </a:r>
                      <a:r>
                        <a:rPr lang="en-US" sz="2800" spc="-30">
                          <a:effectLst/>
                          <a:latin typeface="Arial" panose="020B0604020202020204" pitchFamily="34" charset="0"/>
                          <a:cs typeface="Arial" panose="020B0604020202020204" pitchFamily="34" charset="0"/>
                        </a:rPr>
                        <a:t>.000 </a:t>
                      </a:r>
                      <a:r>
                        <a:rPr lang="en-US" sz="2800">
                          <a:effectLst/>
                          <a:latin typeface="Arial" panose="020B0604020202020204" pitchFamily="34" charset="0"/>
                          <a:cs typeface="Arial" panose="020B0604020202020204" pitchFamily="34" charset="0"/>
                        </a:rPr>
                        <a:t>đoàn viên</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a:effectLst/>
                          <a:latin typeface="Arial" panose="020B0604020202020204" pitchFamily="34" charset="0"/>
                          <a:cs typeface="Arial" panose="020B0604020202020204" pitchFamily="34" charset="0"/>
                        </a:rPr>
                        <a:t>15</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ts val="1700"/>
                        </a:lnSpc>
                        <a:buNone/>
                      </a:pPr>
                      <a:r>
                        <a:rPr lang="en-US" sz="2800" dirty="0">
                          <a:effectLst/>
                          <a:latin typeface="Arial" panose="020B0604020202020204" pitchFamily="34" charset="0"/>
                          <a:cs typeface="Arial" panose="020B0604020202020204" pitchFamily="34" charset="0"/>
                        </a:rPr>
                        <a:t>05</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951581865"/>
                  </a:ext>
                </a:extLst>
              </a:tr>
            </a:tbl>
          </a:graphicData>
        </a:graphic>
      </p:graphicFrame>
      <p:sp>
        <p:nvSpPr>
          <p:cNvPr id="8" name="Rectangle 1">
            <a:extLst>
              <a:ext uri="{FF2B5EF4-FFF2-40B4-BE49-F238E27FC236}">
                <a16:creationId xmlns:a16="http://schemas.microsoft.com/office/drawing/2014/main" id="{F20D4979-5B90-5E5B-853A-495A4C8440F7}"/>
              </a:ext>
            </a:extLst>
          </p:cNvPr>
          <p:cNvSpPr>
            <a:spLocks noChangeArrowheads="1"/>
          </p:cNvSpPr>
          <p:nvPr/>
        </p:nvSpPr>
        <p:spPr bwMode="auto">
          <a:xfrm>
            <a:off x="6781800" y="1728750"/>
            <a:ext cx="55776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en-US" sz="40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Đối với CĐCS</a:t>
            </a:r>
            <a:endParaRPr kumimoji="0" lang="en-US" altLang="en-US" sz="3000" b="0" i="0" u="none" strike="noStrike" cap="none" normalizeH="0" baseline="0" dirty="0">
              <a:ln>
                <a:noFill/>
              </a:ln>
              <a:solidFill>
                <a:schemeClr val="accent1">
                  <a:lumMod val="50000"/>
                </a:schemeClr>
              </a:solidFill>
              <a:effectLst/>
              <a:latin typeface="Arial" panose="020B0604020202020204" pitchFamily="34" charset="0"/>
            </a:endParaRPr>
          </a:p>
        </p:txBody>
      </p:sp>
      <p:sp>
        <p:nvSpPr>
          <p:cNvPr id="9" name="Hộp Văn bản 8">
            <a:extLst>
              <a:ext uri="{FF2B5EF4-FFF2-40B4-BE49-F238E27FC236}">
                <a16:creationId xmlns:a16="http://schemas.microsoft.com/office/drawing/2014/main" id="{CAD6C2F8-A943-99A4-FC2D-E92D39287493}"/>
              </a:ext>
            </a:extLst>
          </p:cNvPr>
          <p:cNvSpPr txBox="1"/>
          <p:nvPr/>
        </p:nvSpPr>
        <p:spPr>
          <a:xfrm>
            <a:off x="8686800" y="9070090"/>
            <a:ext cx="9067800" cy="861774"/>
          </a:xfrm>
          <a:prstGeom prst="rect">
            <a:avLst/>
          </a:prstGeom>
          <a:noFill/>
        </p:spPr>
        <p:txBody>
          <a:bodyPr wrap="square" rtlCol="0">
            <a:spAutoFit/>
          </a:bodyPr>
          <a:lstStyle/>
          <a:p>
            <a:r>
              <a:rPr lang="en-US" sz="2500" i="1" dirty="0">
                <a:solidFill>
                  <a:srgbClr val="FF0000"/>
                </a:solidFill>
                <a:latin typeface="Arial" panose="020B0604020202020204" pitchFamily="34" charset="0"/>
                <a:cs typeface="Arial" panose="020B0604020202020204" pitchFamily="34" charset="0"/>
              </a:rPr>
              <a:t>Trong </a:t>
            </a:r>
            <a:r>
              <a:rPr lang="en-US" sz="2500" i="1" dirty="0" err="1">
                <a:solidFill>
                  <a:srgbClr val="FF0000"/>
                </a:solidFill>
                <a:latin typeface="Arial" panose="020B0604020202020204" pitchFamily="34" charset="0"/>
                <a:cs typeface="Arial" panose="020B0604020202020204" pitchFamily="34" charset="0"/>
              </a:rPr>
              <a:t>trường</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hợp</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cần</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thiết</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số</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lượng</a:t>
            </a:r>
            <a:r>
              <a:rPr lang="en-US" sz="2500" i="1" dirty="0">
                <a:solidFill>
                  <a:srgbClr val="FF0000"/>
                </a:solidFill>
                <a:latin typeface="Arial" panose="020B0604020202020204" pitchFamily="34" charset="0"/>
                <a:cs typeface="Arial" panose="020B0604020202020204" pitchFamily="34" charset="0"/>
              </a:rPr>
              <a:t> UV BCH </a:t>
            </a:r>
            <a:r>
              <a:rPr lang="en-US" sz="2500" i="1" dirty="0" err="1">
                <a:solidFill>
                  <a:srgbClr val="FF0000"/>
                </a:solidFill>
                <a:latin typeface="Arial" panose="020B0604020202020204" pitchFamily="34" charset="0"/>
                <a:cs typeface="Arial" panose="020B0604020202020204" pitchFamily="34" charset="0"/>
              </a:rPr>
              <a:t>có</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thể</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tăng</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thêm</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nhưng</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không</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vượt</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quá</a:t>
            </a:r>
            <a:r>
              <a:rPr lang="en-US" sz="2500" i="1" dirty="0">
                <a:solidFill>
                  <a:srgbClr val="FF0000"/>
                </a:solidFill>
                <a:latin typeface="Arial" panose="020B0604020202020204" pitchFamily="34" charset="0"/>
                <a:cs typeface="Arial" panose="020B0604020202020204" pitchFamily="34" charset="0"/>
              </a:rPr>
              <a:t> 10% so </a:t>
            </a:r>
            <a:r>
              <a:rPr lang="en-US" sz="2500" i="1" dirty="0" err="1">
                <a:solidFill>
                  <a:srgbClr val="FF0000"/>
                </a:solidFill>
                <a:latin typeface="Arial" panose="020B0604020202020204" pitchFamily="34" charset="0"/>
                <a:cs typeface="Arial" panose="020B0604020202020204" pitchFamily="34" charset="0"/>
              </a:rPr>
              <a:t>với</a:t>
            </a:r>
            <a:r>
              <a:rPr lang="en-US" sz="2500" i="1" dirty="0">
                <a:solidFill>
                  <a:srgbClr val="FF0000"/>
                </a:solidFill>
                <a:latin typeface="Arial" panose="020B0604020202020204" pitchFamily="34" charset="0"/>
                <a:cs typeface="Arial" panose="020B0604020202020204" pitchFamily="34" charset="0"/>
              </a:rPr>
              <a:t> qui </a:t>
            </a:r>
            <a:r>
              <a:rPr lang="en-US" sz="2500" i="1" dirty="0" err="1">
                <a:solidFill>
                  <a:srgbClr val="FF0000"/>
                </a:solidFill>
                <a:latin typeface="Arial" panose="020B0604020202020204" pitchFamily="34" charset="0"/>
                <a:cs typeface="Arial" panose="020B0604020202020204" pitchFamily="34" charset="0"/>
              </a:rPr>
              <a:t>định</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trên</a:t>
            </a:r>
            <a:r>
              <a:rPr lang="en-US" sz="2500" i="1" dirty="0">
                <a:solidFill>
                  <a:srgbClr val="FF0000"/>
                </a:solidFill>
                <a:latin typeface="Arial" panose="020B0604020202020204" pitchFamily="34" charset="0"/>
                <a:cs typeface="Arial" panose="020B0604020202020204" pitchFamily="34" charset="0"/>
              </a:rPr>
              <a:t>.</a:t>
            </a:r>
            <a:endParaRPr lang="en-US" sz="2500" dirty="0">
              <a:solidFill>
                <a:srgbClr val="FF0000"/>
              </a:solidFill>
              <a:latin typeface="Arial" panose="020B0604020202020204" pitchFamily="34" charset="0"/>
              <a:cs typeface="Arial" panose="020B0604020202020204" pitchFamily="34" charset="0"/>
            </a:endParaRPr>
          </a:p>
        </p:txBody>
      </p:sp>
      <p:sp>
        <p:nvSpPr>
          <p:cNvPr id="7" name="Hộp Văn bản 8">
            <a:extLst>
              <a:ext uri="{FF2B5EF4-FFF2-40B4-BE49-F238E27FC236}">
                <a16:creationId xmlns:a16="http://schemas.microsoft.com/office/drawing/2014/main" id="{C87AFFD5-E8D5-87E1-10FF-F69DF486B754}"/>
              </a:ext>
            </a:extLst>
          </p:cNvPr>
          <p:cNvSpPr txBox="1"/>
          <p:nvPr/>
        </p:nvSpPr>
        <p:spPr>
          <a:xfrm>
            <a:off x="1981200" y="9042192"/>
            <a:ext cx="6858000" cy="1246495"/>
          </a:xfrm>
          <a:prstGeom prst="rect">
            <a:avLst/>
          </a:prstGeom>
          <a:noFill/>
        </p:spPr>
        <p:txBody>
          <a:bodyPr wrap="square" rtlCol="0">
            <a:spAutoFit/>
          </a:bodyPr>
          <a:lstStyle/>
          <a:p>
            <a:r>
              <a:rPr lang="en-US" sz="2500" i="1" dirty="0" err="1">
                <a:solidFill>
                  <a:srgbClr val="FF0000"/>
                </a:solidFill>
                <a:latin typeface="Arial" panose="020B0604020202020204" pitchFamily="34" charset="0"/>
                <a:cs typeface="Arial" panose="020B0604020202020204" pitchFamily="34" charset="0"/>
              </a:rPr>
              <a:t>CĐCS</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có</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từ</a:t>
            </a:r>
            <a:r>
              <a:rPr lang="en-US" sz="2500" i="1" dirty="0">
                <a:solidFill>
                  <a:srgbClr val="FF0000"/>
                </a:solidFill>
                <a:latin typeface="Arial" panose="020B0604020202020204" pitchFamily="34" charset="0"/>
                <a:cs typeface="Arial" panose="020B0604020202020204" pitchFamily="34" charset="0"/>
              </a:rPr>
              <a:t> 09 </a:t>
            </a:r>
            <a:r>
              <a:rPr lang="en-US" sz="2500" i="1" dirty="0" err="1">
                <a:solidFill>
                  <a:srgbClr val="FF0000"/>
                </a:solidFill>
                <a:latin typeface="Arial" panose="020B0604020202020204" pitchFamily="34" charset="0"/>
                <a:cs typeface="Arial" panose="020B0604020202020204" pitchFamily="34" charset="0"/>
              </a:rPr>
              <a:t>UVBCH</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trở</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lên</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thì</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được</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bầu</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BTV</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số</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lượng</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không</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quá</a:t>
            </a:r>
            <a:r>
              <a:rPr lang="en-US" sz="2500" i="1" dirty="0">
                <a:solidFill>
                  <a:srgbClr val="FF0000"/>
                </a:solidFill>
                <a:latin typeface="Arial" panose="020B0604020202020204" pitchFamily="34" charset="0"/>
                <a:cs typeface="Arial" panose="020B0604020202020204" pitchFamily="34" charset="0"/>
              </a:rPr>
              <a:t> 1/3 </a:t>
            </a:r>
            <a:r>
              <a:rPr lang="en-US" sz="2500" i="1" dirty="0" err="1">
                <a:solidFill>
                  <a:srgbClr val="FF0000"/>
                </a:solidFill>
                <a:latin typeface="Arial" panose="020B0604020202020204" pitchFamily="34" charset="0"/>
                <a:cs typeface="Arial" panose="020B0604020202020204" pitchFamily="34" charset="0"/>
              </a:rPr>
              <a:t>số</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UVBCH</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và</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là</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số</a:t>
            </a:r>
            <a:r>
              <a:rPr lang="en-US" sz="2500" i="1" dirty="0">
                <a:solidFill>
                  <a:srgbClr val="FF0000"/>
                </a:solidFill>
                <a:latin typeface="Arial" panose="020B0604020202020204" pitchFamily="34" charset="0"/>
                <a:cs typeface="Arial" panose="020B0604020202020204" pitchFamily="34" charset="0"/>
              </a:rPr>
              <a:t> </a:t>
            </a:r>
            <a:r>
              <a:rPr lang="en-US" sz="2500" i="1" dirty="0" err="1">
                <a:solidFill>
                  <a:srgbClr val="FF0000"/>
                </a:solidFill>
                <a:latin typeface="Arial" panose="020B0604020202020204" pitchFamily="34" charset="0"/>
                <a:cs typeface="Arial" panose="020B0604020202020204" pitchFamily="34" charset="0"/>
              </a:rPr>
              <a:t>lẻ</a:t>
            </a:r>
            <a:endParaRPr lang="en-US" sz="25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432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3729C-2799-6CD1-30CC-2C0EA7DF5D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D52C1-722D-959C-4264-542ECF598E8B}"/>
              </a:ext>
            </a:extLst>
          </p:cNvPr>
          <p:cNvSpPr>
            <a:spLocks noGrp="1"/>
          </p:cNvSpPr>
          <p:nvPr>
            <p:ph type="sldNum" sz="quarter" idx="12"/>
          </p:nvPr>
        </p:nvSpPr>
        <p:spPr/>
        <p:txBody>
          <a:bodyPr/>
          <a:lstStyle/>
          <a:p>
            <a:fld id="{753721B2-1D19-4ED5-AE17-E14D091E2FA5}" type="slidenum">
              <a:rPr lang="en-US" smtClean="0"/>
              <a:t>15</a:t>
            </a:fld>
            <a:endParaRPr lang="en-US">
              <a:cs typeface="Segoe UI" panose="020B0502040204020203" pitchFamily="34" charset="0"/>
            </a:endParaRPr>
          </a:p>
        </p:txBody>
      </p:sp>
      <p:pic>
        <p:nvPicPr>
          <p:cNvPr id="4" name="Picture 3" descr="A person touching a screen with icons&#10;&#10;Description automatically generated">
            <a:extLst>
              <a:ext uri="{FF2B5EF4-FFF2-40B4-BE49-F238E27FC236}">
                <a16:creationId xmlns:a16="http://schemas.microsoft.com/office/drawing/2014/main" id="{07603019-7922-D8E3-F823-A4397EA93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1807685"/>
          </a:xfrm>
          <a:prstGeom prst="rect">
            <a:avLst/>
          </a:prstGeom>
        </p:spPr>
      </p:pic>
      <p:sp>
        <p:nvSpPr>
          <p:cNvPr id="10" name="Rectangle: Rounded Corners 9">
            <a:extLst>
              <a:ext uri="{FF2B5EF4-FFF2-40B4-BE49-F238E27FC236}">
                <a16:creationId xmlns:a16="http://schemas.microsoft.com/office/drawing/2014/main" id="{F8F34D0E-C381-18D9-BD56-190544541CEE}"/>
              </a:ext>
            </a:extLst>
          </p:cNvPr>
          <p:cNvSpPr/>
          <p:nvPr/>
        </p:nvSpPr>
        <p:spPr>
          <a:xfrm>
            <a:off x="1887993" y="2019301"/>
            <a:ext cx="14859000" cy="7315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chemeClr val="accent1">
                    <a:lumMod val="50000"/>
                  </a:schemeClr>
                </a:solidFill>
                <a:latin typeface="Arial" panose="020B0604020202020204" pitchFamily="34" charset="0"/>
                <a:cs typeface="Arial" panose="020B0604020202020204" pitchFamily="34" charset="0"/>
              </a:rPr>
              <a:t>- Số lượng UVBCH CĐCSTV: từ </a:t>
            </a:r>
            <a:r>
              <a:rPr lang="en-US" dirty="0">
                <a:solidFill>
                  <a:schemeClr val="accent1">
                    <a:lumMod val="50000"/>
                  </a:schemeClr>
                </a:solidFill>
                <a:latin typeface="Arial" panose="020B0604020202020204" pitchFamily="34" charset="0"/>
                <a:cs typeface="Arial" panose="020B0604020202020204" pitchFamily="34" charset="0"/>
              </a:rPr>
              <a:t>0</a:t>
            </a:r>
            <a:r>
              <a:rPr lang="vi-VN" dirty="0">
                <a:solidFill>
                  <a:schemeClr val="accent1">
                    <a:lumMod val="50000"/>
                  </a:schemeClr>
                </a:solidFill>
                <a:latin typeface="Arial" panose="020B0604020202020204" pitchFamily="34" charset="0"/>
                <a:cs typeface="Arial" panose="020B0604020202020204" pitchFamily="34" charset="0"/>
              </a:rPr>
              <a:t>3-</a:t>
            </a:r>
            <a:r>
              <a:rPr lang="en-US" dirty="0">
                <a:solidFill>
                  <a:schemeClr val="accent1">
                    <a:lumMod val="50000"/>
                  </a:schemeClr>
                </a:solidFill>
                <a:latin typeface="Arial" panose="020B0604020202020204" pitchFamily="34" charset="0"/>
                <a:cs typeface="Arial" panose="020B0604020202020204" pitchFamily="34" charset="0"/>
              </a:rPr>
              <a:t>05</a:t>
            </a:r>
            <a:r>
              <a:rPr lang="vi-VN" dirty="0">
                <a:solidFill>
                  <a:schemeClr val="accent1">
                    <a:lumMod val="50000"/>
                  </a:schemeClr>
                </a:solidFill>
                <a:latin typeface="Arial" panose="020B0604020202020204" pitchFamily="34" charset="0"/>
                <a:cs typeface="Arial" panose="020B0604020202020204" pitchFamily="34" charset="0"/>
              </a:rPr>
              <a:t> </a:t>
            </a:r>
            <a:r>
              <a:rPr lang="vi-VN" dirty="0" err="1">
                <a:solidFill>
                  <a:schemeClr val="accent1">
                    <a:lumMod val="50000"/>
                  </a:schemeClr>
                </a:solidFill>
                <a:latin typeface="Arial" panose="020B0604020202020204" pitchFamily="34" charset="0"/>
                <a:cs typeface="Arial" panose="020B0604020202020204" pitchFamily="34" charset="0"/>
              </a:rPr>
              <a:t>uỷ</a:t>
            </a:r>
            <a:r>
              <a:rPr lang="vi-VN" dirty="0">
                <a:solidFill>
                  <a:schemeClr val="accent1">
                    <a:lumMod val="50000"/>
                  </a:schemeClr>
                </a:solidFill>
                <a:latin typeface="Arial" panose="020B0604020202020204" pitchFamily="34" charset="0"/>
                <a:cs typeface="Arial" panose="020B0604020202020204" pitchFamily="34" charset="0"/>
              </a:rPr>
              <a:t> viên</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đơn</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vị</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có</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số</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đoàn</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viên</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lớn</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tối</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đa</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không</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quá</a:t>
            </a:r>
            <a:r>
              <a:rPr lang="en-US" dirty="0">
                <a:solidFill>
                  <a:schemeClr val="accent1">
                    <a:lumMod val="50000"/>
                  </a:schemeClr>
                </a:solidFill>
                <a:latin typeface="Arial" panose="020B0604020202020204" pitchFamily="34" charset="0"/>
                <a:cs typeface="Arial" panose="020B0604020202020204" pitchFamily="34" charset="0"/>
              </a:rPr>
              <a:t> 07 </a:t>
            </a:r>
            <a:r>
              <a:rPr lang="en-US" dirty="0" err="1">
                <a:solidFill>
                  <a:schemeClr val="accent1">
                    <a:lumMod val="50000"/>
                  </a:schemeClr>
                </a:solidFill>
                <a:latin typeface="Arial" panose="020B0604020202020204" pitchFamily="34" charset="0"/>
                <a:cs typeface="Arial" panose="020B0604020202020204" pitchFamily="34" charset="0"/>
              </a:rPr>
              <a:t>uỷ</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viên</a:t>
            </a:r>
            <a:r>
              <a:rPr lang="vi-VN" dirty="0">
                <a:solidFill>
                  <a:schemeClr val="accent1">
                    <a:lumMod val="50000"/>
                  </a:schemeClr>
                </a:solidFill>
                <a:latin typeface="Arial" panose="020B0604020202020204" pitchFamily="34" charset="0"/>
                <a:cs typeface="Arial" panose="020B0604020202020204" pitchFamily="34" charset="0"/>
              </a:rPr>
              <a:t>; gồm Chủ tịch, </a:t>
            </a:r>
            <a:r>
              <a:rPr lang="en-US" dirty="0">
                <a:solidFill>
                  <a:schemeClr val="accent1">
                    <a:lumMod val="50000"/>
                  </a:schemeClr>
                </a:solidFill>
                <a:latin typeface="Arial" panose="020B0604020202020204" pitchFamily="34" charset="0"/>
                <a:cs typeface="Arial" panose="020B0604020202020204" pitchFamily="34" charset="0"/>
              </a:rPr>
              <a:t>0</a:t>
            </a:r>
            <a:r>
              <a:rPr lang="vi-VN" dirty="0">
                <a:solidFill>
                  <a:schemeClr val="accent1">
                    <a:lumMod val="50000"/>
                  </a:schemeClr>
                </a:solidFill>
                <a:latin typeface="Arial" panose="020B0604020202020204" pitchFamily="34" charset="0"/>
                <a:cs typeface="Arial" panose="020B0604020202020204" pitchFamily="34" charset="0"/>
              </a:rPr>
              <a:t>1 đến </a:t>
            </a:r>
            <a:r>
              <a:rPr lang="en-US" dirty="0">
                <a:solidFill>
                  <a:schemeClr val="accent1">
                    <a:lumMod val="50000"/>
                  </a:schemeClr>
                </a:solidFill>
                <a:latin typeface="Arial" panose="020B0604020202020204" pitchFamily="34" charset="0"/>
                <a:cs typeface="Arial" panose="020B0604020202020204" pitchFamily="34" charset="0"/>
              </a:rPr>
              <a:t>0</a:t>
            </a:r>
            <a:r>
              <a:rPr lang="vi-VN" dirty="0">
                <a:solidFill>
                  <a:schemeClr val="accent1">
                    <a:lumMod val="50000"/>
                  </a:schemeClr>
                </a:solidFill>
                <a:latin typeface="Arial" panose="020B0604020202020204" pitchFamily="34" charset="0"/>
                <a:cs typeface="Arial" panose="020B0604020202020204" pitchFamily="34" charset="0"/>
              </a:rPr>
              <a:t>2 Phó chủ tịch </a:t>
            </a:r>
            <a:r>
              <a:rPr lang="en-US" dirty="0">
                <a:solidFill>
                  <a:schemeClr val="accent1">
                    <a:lumMod val="50000"/>
                  </a:schemeClr>
                </a:solidFill>
                <a:latin typeface="Arial" panose="020B0604020202020204" pitchFamily="34" charset="0"/>
                <a:cs typeface="Arial" panose="020B0604020202020204" pitchFamily="34" charset="0"/>
              </a:rPr>
              <a:t>(</a:t>
            </a:r>
            <a:r>
              <a:rPr lang="en-US" dirty="0" err="1">
                <a:solidFill>
                  <a:schemeClr val="accent1">
                    <a:lumMod val="50000"/>
                  </a:schemeClr>
                </a:solidFill>
                <a:latin typeface="Arial" panose="020B0604020202020204" pitchFamily="34" charset="0"/>
                <a:cs typeface="Arial" panose="020B0604020202020204" pitchFamily="34" charset="0"/>
              </a:rPr>
              <a:t>nếu</a:t>
            </a:r>
            <a:r>
              <a:rPr lang="en-US" dirty="0">
                <a:solidFill>
                  <a:schemeClr val="accent1">
                    <a:lumMod val="50000"/>
                  </a:schemeClr>
                </a:solidFill>
                <a:latin typeface="Arial" panose="020B0604020202020204" pitchFamily="34" charset="0"/>
                <a:cs typeface="Arial" panose="020B0604020202020204" pitchFamily="34" charset="0"/>
              </a:rPr>
              <a:t> </a:t>
            </a:r>
            <a:r>
              <a:rPr lang="en-US" dirty="0" err="1">
                <a:solidFill>
                  <a:schemeClr val="accent1">
                    <a:lumMod val="50000"/>
                  </a:schemeClr>
                </a:solidFill>
                <a:latin typeface="Arial" panose="020B0604020202020204" pitchFamily="34" charset="0"/>
                <a:cs typeface="Arial" panose="020B0604020202020204" pitchFamily="34" charset="0"/>
              </a:rPr>
              <a:t>có</a:t>
            </a:r>
            <a:r>
              <a:rPr lang="en-US" dirty="0">
                <a:solidFill>
                  <a:schemeClr val="accent1">
                    <a:lumMod val="50000"/>
                  </a:schemeClr>
                </a:solidFill>
                <a:latin typeface="Arial" panose="020B0604020202020204" pitchFamily="34" charset="0"/>
                <a:cs typeface="Arial" panose="020B0604020202020204" pitchFamily="34" charset="0"/>
              </a:rPr>
              <a:t>) </a:t>
            </a:r>
            <a:r>
              <a:rPr lang="vi-VN" dirty="0">
                <a:solidFill>
                  <a:schemeClr val="accent1">
                    <a:lumMod val="50000"/>
                  </a:schemeClr>
                </a:solidFill>
                <a:latin typeface="Arial" panose="020B0604020202020204" pitchFamily="34" charset="0"/>
                <a:cs typeface="Arial" panose="020B0604020202020204" pitchFamily="34" charset="0"/>
              </a:rPr>
              <a:t>và các </a:t>
            </a:r>
            <a:r>
              <a:rPr lang="vi-VN" dirty="0" err="1">
                <a:solidFill>
                  <a:schemeClr val="accent1">
                    <a:lumMod val="50000"/>
                  </a:schemeClr>
                </a:solidFill>
                <a:latin typeface="Arial" panose="020B0604020202020204" pitchFamily="34" charset="0"/>
                <a:cs typeface="Arial" panose="020B0604020202020204" pitchFamily="34" charset="0"/>
              </a:rPr>
              <a:t>uỷ</a:t>
            </a:r>
            <a:r>
              <a:rPr lang="vi-VN" dirty="0">
                <a:solidFill>
                  <a:schemeClr val="accent1">
                    <a:lumMod val="50000"/>
                  </a:schemeClr>
                </a:solidFill>
                <a:latin typeface="Arial" panose="020B0604020202020204" pitchFamily="34" charset="0"/>
                <a:cs typeface="Arial" panose="020B0604020202020204" pitchFamily="34" charset="0"/>
              </a:rPr>
              <a:t> viên.</a:t>
            </a:r>
            <a:r>
              <a:rPr lang="en-US" dirty="0">
                <a:solidFill>
                  <a:schemeClr val="accent1">
                    <a:lumMod val="50000"/>
                  </a:schemeClr>
                </a:solidFill>
                <a:latin typeface="Arial" panose="020B0604020202020204" pitchFamily="34" charset="0"/>
                <a:cs typeface="Arial" panose="020B0604020202020204" pitchFamily="34" charset="0"/>
              </a:rPr>
              <a:t> </a:t>
            </a:r>
          </a:p>
          <a:p>
            <a:pPr algn="just"/>
            <a:r>
              <a:rPr lang="vi-VN" dirty="0">
                <a:solidFill>
                  <a:schemeClr val="accent1">
                    <a:lumMod val="50000"/>
                  </a:schemeClr>
                </a:solidFill>
                <a:latin typeface="Arial" panose="020B0604020202020204" pitchFamily="34" charset="0"/>
                <a:cs typeface="Arial" panose="020B0604020202020204" pitchFamily="34" charset="0"/>
              </a:rPr>
              <a:t>- Tổ CĐ: gồm Tổ trưởng và </a:t>
            </a:r>
            <a:r>
              <a:rPr lang="en-US" dirty="0">
                <a:solidFill>
                  <a:schemeClr val="accent1">
                    <a:lumMod val="50000"/>
                  </a:schemeClr>
                </a:solidFill>
                <a:latin typeface="Arial" panose="020B0604020202020204" pitchFamily="34" charset="0"/>
                <a:cs typeface="Arial" panose="020B0604020202020204" pitchFamily="34" charset="0"/>
              </a:rPr>
              <a:t>0</a:t>
            </a:r>
            <a:r>
              <a:rPr lang="vi-VN" dirty="0">
                <a:solidFill>
                  <a:schemeClr val="accent1">
                    <a:lumMod val="50000"/>
                  </a:schemeClr>
                </a:solidFill>
                <a:latin typeface="Arial" panose="020B0604020202020204" pitchFamily="34" charset="0"/>
                <a:cs typeface="Arial" panose="020B0604020202020204" pitchFamily="34" charset="0"/>
              </a:rPr>
              <a:t>1 đến </a:t>
            </a:r>
            <a:r>
              <a:rPr lang="en-US" dirty="0">
                <a:solidFill>
                  <a:schemeClr val="accent1">
                    <a:lumMod val="50000"/>
                  </a:schemeClr>
                </a:solidFill>
                <a:latin typeface="Arial" panose="020B0604020202020204" pitchFamily="34" charset="0"/>
                <a:cs typeface="Arial" panose="020B0604020202020204" pitchFamily="34" charset="0"/>
              </a:rPr>
              <a:t>0</a:t>
            </a:r>
            <a:r>
              <a:rPr lang="vi-VN" dirty="0">
                <a:solidFill>
                  <a:schemeClr val="accent1">
                    <a:lumMod val="50000"/>
                  </a:schemeClr>
                </a:solidFill>
                <a:latin typeface="Arial" panose="020B0604020202020204" pitchFamily="34" charset="0"/>
                <a:cs typeface="Arial" panose="020B0604020202020204" pitchFamily="34" charset="0"/>
              </a:rPr>
              <a:t>2 Tổ phó (nếu có), </a:t>
            </a:r>
            <a:r>
              <a:rPr lang="vi-VN" dirty="0" err="1">
                <a:solidFill>
                  <a:schemeClr val="accent1">
                    <a:lumMod val="50000"/>
                  </a:schemeClr>
                </a:solidFill>
                <a:latin typeface="Arial" panose="020B0604020202020204" pitchFamily="34" charset="0"/>
                <a:cs typeface="Arial" panose="020B0604020202020204" pitchFamily="34" charset="0"/>
              </a:rPr>
              <a:t>tuỳ</a:t>
            </a:r>
            <a:r>
              <a:rPr lang="vi-VN" dirty="0">
                <a:solidFill>
                  <a:schemeClr val="accent1">
                    <a:lumMod val="50000"/>
                  </a:schemeClr>
                </a:solidFill>
                <a:latin typeface="Arial" panose="020B0604020202020204" pitchFamily="34" charset="0"/>
                <a:cs typeface="Arial" panose="020B0604020202020204" pitchFamily="34" charset="0"/>
              </a:rPr>
              <a:t> thuộc quy mô đoàn viên.</a:t>
            </a:r>
            <a:endParaRPr lang="en-US" dirty="0">
              <a:solidFill>
                <a:schemeClr val="accent1">
                  <a:lumMod val="50000"/>
                </a:schemeClr>
              </a:solidFill>
              <a:latin typeface="Arial" panose="020B0604020202020204" pitchFamily="34" charset="0"/>
              <a:cs typeface="Arial" panose="020B0604020202020204" pitchFamily="34" charset="0"/>
            </a:endParaRPr>
          </a:p>
          <a:p>
            <a:pPr algn="just"/>
            <a:r>
              <a:rPr lang="vi-VN" dirty="0">
                <a:solidFill>
                  <a:schemeClr val="accent1">
                    <a:lumMod val="50000"/>
                  </a:schemeClr>
                </a:solidFill>
                <a:latin typeface="Arial" panose="020B0604020202020204" pitchFamily="34" charset="0"/>
                <a:cs typeface="Arial" panose="020B0604020202020204" pitchFamily="34" charset="0"/>
              </a:rPr>
              <a:t>- </a:t>
            </a:r>
            <a:r>
              <a:rPr lang="x-none" dirty="0">
                <a:solidFill>
                  <a:schemeClr val="accent1">
                    <a:lumMod val="50000"/>
                  </a:schemeClr>
                </a:solidFill>
                <a:latin typeface="Arial" panose="020B0604020202020204" pitchFamily="34" charset="0"/>
                <a:cs typeface="Arial" panose="020B0604020202020204" pitchFamily="34" charset="0"/>
              </a:rPr>
              <a:t>Cơ cấu, số lượng</a:t>
            </a:r>
            <a:r>
              <a:rPr lang="vi-VN" dirty="0">
                <a:solidFill>
                  <a:schemeClr val="accent1">
                    <a:lumMod val="50000"/>
                  </a:schemeClr>
                </a:solidFill>
                <a:latin typeface="Arial" panose="020B0604020202020204" pitchFamily="34" charset="0"/>
                <a:cs typeface="Arial" panose="020B0604020202020204" pitchFamily="34" charset="0"/>
              </a:rPr>
              <a:t> phù hợp với đặc thù từng đơn vị. Trong đó, đối với chức danh Chủ tịch CĐCSTV, Tổ trưởng Tổ CĐ: ưu tiên lựa chọn các đồng chí cấp </a:t>
            </a:r>
            <a:r>
              <a:rPr lang="vi-VN" dirty="0" err="1">
                <a:solidFill>
                  <a:schemeClr val="accent1">
                    <a:lumMod val="50000"/>
                  </a:schemeClr>
                </a:solidFill>
                <a:latin typeface="Arial" panose="020B0604020202020204" pitchFamily="34" charset="0"/>
                <a:cs typeface="Arial" panose="020B0604020202020204" pitchFamily="34" charset="0"/>
              </a:rPr>
              <a:t>cấp</a:t>
            </a:r>
            <a:r>
              <a:rPr lang="vi-VN" dirty="0">
                <a:solidFill>
                  <a:schemeClr val="accent1">
                    <a:lumMod val="50000"/>
                  </a:schemeClr>
                </a:solidFill>
                <a:latin typeface="Arial" panose="020B0604020202020204" pitchFamily="34" charset="0"/>
                <a:cs typeface="Arial" panose="020B0604020202020204" pitchFamily="34" charset="0"/>
              </a:rPr>
              <a:t> trưởng, phó chuyên môn cùng cấp.</a:t>
            </a:r>
            <a:endParaRPr lang="en-US" dirty="0">
              <a:solidFill>
                <a:schemeClr val="accent1">
                  <a:lumMod val="50000"/>
                </a:schemeClr>
              </a:solidFill>
              <a:latin typeface="Arial" panose="020B0604020202020204" pitchFamily="34" charset="0"/>
              <a:cs typeface="Arial" panose="020B0604020202020204" pitchFamily="34" charset="0"/>
            </a:endParaRPr>
          </a:p>
          <a:p>
            <a:pPr algn="just"/>
            <a:r>
              <a:rPr lang="vi-VN" dirty="0">
                <a:solidFill>
                  <a:schemeClr val="accent1">
                    <a:lumMod val="50000"/>
                  </a:schemeClr>
                </a:solidFill>
                <a:latin typeface="Arial" panose="020B0604020202020204" pitchFamily="34" charset="0"/>
                <a:cs typeface="Arial" panose="020B0604020202020204" pitchFamily="34" charset="0"/>
              </a:rPr>
              <a:t>Trường hợp đặc biệt khác CĐCS quyết định phù hợp với điều kiện thực tế tại cơ sở.</a:t>
            </a:r>
            <a:endParaRPr lang="en-US" dirty="0">
              <a:solidFill>
                <a:schemeClr val="accent1">
                  <a:lumMod val="50000"/>
                </a:schemeClr>
              </a:solidFill>
              <a:latin typeface="Arial" panose="020B0604020202020204" pitchFamily="34" charset="0"/>
              <a:cs typeface="Arial" panose="020B0604020202020204" pitchFamily="34" charset="0"/>
            </a:endParaRPr>
          </a:p>
        </p:txBody>
      </p:sp>
      <p:pic>
        <p:nvPicPr>
          <p:cNvPr id="6" name="Graphic 5" descr="Folder with solid fill">
            <a:extLst>
              <a:ext uri="{FF2B5EF4-FFF2-40B4-BE49-F238E27FC236}">
                <a16:creationId xmlns:a16="http://schemas.microsoft.com/office/drawing/2014/main" id="{A351EE79-909E-C986-B89E-CD9736AE3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600" y="7569093"/>
            <a:ext cx="20269200" cy="5334000"/>
          </a:xfrm>
          <a:prstGeom prst="rect">
            <a:avLst/>
          </a:prstGeom>
        </p:spPr>
      </p:pic>
      <p:sp>
        <p:nvSpPr>
          <p:cNvPr id="5" name="Rectangle 4">
            <a:extLst>
              <a:ext uri="{FF2B5EF4-FFF2-40B4-BE49-F238E27FC236}">
                <a16:creationId xmlns:a16="http://schemas.microsoft.com/office/drawing/2014/main" id="{3A716DF5-FD5B-C1D2-9E10-5B8D93D4FDC6}"/>
              </a:ext>
            </a:extLst>
          </p:cNvPr>
          <p:cNvSpPr/>
          <p:nvPr/>
        </p:nvSpPr>
        <p:spPr>
          <a:xfrm>
            <a:off x="1650181" y="660507"/>
            <a:ext cx="15334647" cy="901593"/>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lvl="0" algn="just">
              <a:lnSpc>
                <a:spcPct val="150000"/>
              </a:lnSpc>
              <a:defRPr/>
            </a:pPr>
            <a:r>
              <a:rPr lang="en-US" sz="4000" b="1" i="1" dirty="0" err="1">
                <a:solidFill>
                  <a:schemeClr val="accent1">
                    <a:lumMod val="50000"/>
                  </a:schemeClr>
                </a:solidFill>
                <a:latin typeface="Arial" panose="020B0604020202020204" pitchFamily="34" charset="0"/>
                <a:cs typeface="Arial" panose="020B0604020202020204" pitchFamily="34" charset="0"/>
              </a:rPr>
              <a:t>Số</a:t>
            </a:r>
            <a:r>
              <a:rPr lang="en-US" sz="4000" b="1" i="1" dirty="0">
                <a:solidFill>
                  <a:schemeClr val="accent1">
                    <a:lumMod val="50000"/>
                  </a:schemeClr>
                </a:solidFill>
                <a:latin typeface="Arial" panose="020B0604020202020204" pitchFamily="34" charset="0"/>
                <a:cs typeface="Arial" panose="020B0604020202020204" pitchFamily="34" charset="0"/>
              </a:rPr>
              <a:t> </a:t>
            </a:r>
            <a:r>
              <a:rPr lang="en-US" sz="4000" b="1" i="1" dirty="0" err="1">
                <a:solidFill>
                  <a:schemeClr val="accent1">
                    <a:lumMod val="50000"/>
                  </a:schemeClr>
                </a:solidFill>
                <a:latin typeface="Arial" panose="020B0604020202020204" pitchFamily="34" charset="0"/>
                <a:cs typeface="Arial" panose="020B0604020202020204" pitchFamily="34" charset="0"/>
              </a:rPr>
              <a:t>lượng</a:t>
            </a:r>
            <a:r>
              <a:rPr lang="en-US" sz="4000" b="1" i="1" dirty="0">
                <a:solidFill>
                  <a:schemeClr val="accent1">
                    <a:lumMod val="50000"/>
                  </a:schemeClr>
                </a:solidFill>
                <a:latin typeface="Arial" panose="020B0604020202020204" pitchFamily="34" charset="0"/>
                <a:cs typeface="Arial" panose="020B0604020202020204" pitchFamily="34" charset="0"/>
              </a:rPr>
              <a:t> </a:t>
            </a:r>
            <a:r>
              <a:rPr lang="en-US" sz="4000" b="1" i="1" dirty="0" err="1">
                <a:solidFill>
                  <a:schemeClr val="accent1">
                    <a:lumMod val="50000"/>
                  </a:schemeClr>
                </a:solidFill>
                <a:latin typeface="Arial" panose="020B0604020202020204" pitchFamily="34" charset="0"/>
                <a:cs typeface="Arial" panose="020B0604020202020204" pitchFamily="34" charset="0"/>
              </a:rPr>
              <a:t>ủy</a:t>
            </a:r>
            <a:r>
              <a:rPr lang="en-US" sz="4000" b="1" i="1" dirty="0">
                <a:solidFill>
                  <a:schemeClr val="accent1">
                    <a:lumMod val="50000"/>
                  </a:schemeClr>
                </a:solidFill>
                <a:latin typeface="Arial" panose="020B0604020202020204" pitchFamily="34" charset="0"/>
                <a:cs typeface="Arial" panose="020B0604020202020204" pitchFamily="34" charset="0"/>
              </a:rPr>
              <a:t> </a:t>
            </a:r>
            <a:r>
              <a:rPr lang="en-US" sz="4000" b="1" i="1" dirty="0" err="1">
                <a:solidFill>
                  <a:schemeClr val="accent1">
                    <a:lumMod val="50000"/>
                  </a:schemeClr>
                </a:solidFill>
                <a:latin typeface="Arial" panose="020B0604020202020204" pitchFamily="34" charset="0"/>
                <a:cs typeface="Arial" panose="020B0604020202020204" pitchFamily="34" charset="0"/>
              </a:rPr>
              <a:t>viên</a:t>
            </a:r>
            <a:r>
              <a:rPr lang="en-US" sz="4000" b="1" i="1" dirty="0">
                <a:solidFill>
                  <a:schemeClr val="accent1">
                    <a:lumMod val="50000"/>
                  </a:schemeClr>
                </a:solidFill>
                <a:latin typeface="Arial" panose="020B0604020202020204" pitchFamily="34" charset="0"/>
                <a:cs typeface="Arial" panose="020B0604020202020204" pitchFamily="34" charset="0"/>
              </a:rPr>
              <a:t> BCH, </a:t>
            </a:r>
            <a:r>
              <a:rPr lang="en-US" sz="4000" b="1" i="1" dirty="0" err="1">
                <a:solidFill>
                  <a:schemeClr val="accent1">
                    <a:lumMod val="50000"/>
                  </a:schemeClr>
                </a:solidFill>
                <a:latin typeface="Arial" panose="020B0604020202020204" pitchFamily="34" charset="0"/>
                <a:cs typeface="Arial" panose="020B0604020202020204" pitchFamily="34" charset="0"/>
              </a:rPr>
              <a:t>CBCĐ</a:t>
            </a:r>
            <a:r>
              <a:rPr lang="en-US" sz="4000" b="1" i="1" dirty="0">
                <a:solidFill>
                  <a:schemeClr val="accent1">
                    <a:lumMod val="50000"/>
                  </a:schemeClr>
                </a:solidFill>
                <a:latin typeface="Arial" panose="020B0604020202020204" pitchFamily="34" charset="0"/>
                <a:cs typeface="Arial" panose="020B0604020202020204" pitchFamily="34" charset="0"/>
              </a:rPr>
              <a:t> </a:t>
            </a:r>
            <a:r>
              <a:rPr lang="en-US" sz="4000" b="1" i="1" dirty="0" err="1">
                <a:solidFill>
                  <a:schemeClr val="accent1">
                    <a:lumMod val="50000"/>
                  </a:schemeClr>
                </a:solidFill>
                <a:latin typeface="Arial" panose="020B0604020202020204" pitchFamily="34" charset="0"/>
                <a:cs typeface="Arial" panose="020B0604020202020204" pitchFamily="34" charset="0"/>
              </a:rPr>
              <a:t>CHỦ</a:t>
            </a:r>
            <a:r>
              <a:rPr lang="en-US" sz="4000" b="1" i="1" dirty="0">
                <a:solidFill>
                  <a:schemeClr val="accent1">
                    <a:lumMod val="50000"/>
                  </a:schemeClr>
                </a:solidFill>
                <a:latin typeface="Arial" panose="020B0604020202020204" pitchFamily="34" charset="0"/>
                <a:cs typeface="Arial" panose="020B0604020202020204" pitchFamily="34" charset="0"/>
              </a:rPr>
              <a:t> </a:t>
            </a:r>
            <a:r>
              <a:rPr lang="en-US" sz="4000" b="1" i="1" dirty="0" err="1">
                <a:solidFill>
                  <a:schemeClr val="accent1">
                    <a:lumMod val="50000"/>
                  </a:schemeClr>
                </a:solidFill>
                <a:latin typeface="Arial" panose="020B0604020202020204" pitchFamily="34" charset="0"/>
                <a:cs typeface="Arial" panose="020B0604020202020204" pitchFamily="34" charset="0"/>
              </a:rPr>
              <a:t>CHỐT</a:t>
            </a:r>
            <a:r>
              <a:rPr lang="en-US" sz="4000" b="1" i="1" dirty="0">
                <a:solidFill>
                  <a:schemeClr val="accent1">
                    <a:lumMod val="50000"/>
                  </a:schemeClr>
                </a:solidFill>
                <a:latin typeface="Arial" panose="020B0604020202020204" pitchFamily="34" charset="0"/>
                <a:cs typeface="Arial" panose="020B0604020202020204" pitchFamily="34" charset="0"/>
              </a:rPr>
              <a:t> </a:t>
            </a:r>
            <a:r>
              <a:rPr lang="en-US" sz="4000" b="1" i="1" dirty="0" err="1">
                <a:solidFill>
                  <a:schemeClr val="accent1">
                    <a:lumMod val="50000"/>
                  </a:schemeClr>
                </a:solidFill>
                <a:latin typeface="Arial" panose="020B0604020202020204" pitchFamily="34" charset="0"/>
                <a:cs typeface="Arial" panose="020B0604020202020204" pitchFamily="34" charset="0"/>
              </a:rPr>
              <a:t>TẠI</a:t>
            </a:r>
            <a:r>
              <a:rPr lang="en-US" sz="4000" b="1" i="1" dirty="0">
                <a:solidFill>
                  <a:schemeClr val="accent1">
                    <a:lumMod val="50000"/>
                  </a:schemeClr>
                </a:solidFill>
                <a:latin typeface="Arial" panose="020B0604020202020204" pitchFamily="34" charset="0"/>
                <a:cs typeface="Arial" panose="020B0604020202020204" pitchFamily="34" charset="0"/>
              </a:rPr>
              <a:t> </a:t>
            </a:r>
            <a:r>
              <a:rPr lang="en-US" sz="4000" b="1" i="1" dirty="0" err="1">
                <a:solidFill>
                  <a:schemeClr val="accent1">
                    <a:lumMod val="50000"/>
                  </a:schemeClr>
                </a:solidFill>
                <a:latin typeface="Arial" panose="020B0604020202020204" pitchFamily="34" charset="0"/>
                <a:cs typeface="Arial" panose="020B0604020202020204" pitchFamily="34" charset="0"/>
              </a:rPr>
              <a:t>CĐCSTV</a:t>
            </a:r>
            <a:r>
              <a:rPr lang="en-US" sz="4000" b="1" i="1" dirty="0">
                <a:solidFill>
                  <a:schemeClr val="accent1">
                    <a:lumMod val="50000"/>
                  </a:schemeClr>
                </a:solidFill>
                <a:latin typeface="Arial" panose="020B0604020202020204" pitchFamily="34" charset="0"/>
                <a:cs typeface="Arial" panose="020B0604020202020204" pitchFamily="34" charset="0"/>
              </a:rPr>
              <a:t>/</a:t>
            </a:r>
            <a:r>
              <a:rPr lang="en-US" sz="4000" b="1" i="1" dirty="0" err="1">
                <a:solidFill>
                  <a:schemeClr val="accent1">
                    <a:lumMod val="50000"/>
                  </a:schemeClr>
                </a:solidFill>
                <a:latin typeface="Arial" panose="020B0604020202020204" pitchFamily="34" charset="0"/>
                <a:cs typeface="Arial" panose="020B0604020202020204" pitchFamily="34" charset="0"/>
              </a:rPr>
              <a:t>TỔ</a:t>
            </a:r>
            <a:r>
              <a:rPr lang="en-US" sz="4000" b="1" i="1" dirty="0">
                <a:solidFill>
                  <a:schemeClr val="accent1">
                    <a:lumMod val="50000"/>
                  </a:schemeClr>
                </a:solidFill>
                <a:latin typeface="Arial" panose="020B0604020202020204" pitchFamily="34" charset="0"/>
                <a:cs typeface="Arial" panose="020B0604020202020204" pitchFamily="34" charset="0"/>
              </a:rPr>
              <a:t> </a:t>
            </a:r>
            <a:r>
              <a:rPr lang="en-US" sz="4000" b="1" i="1" dirty="0" err="1">
                <a:solidFill>
                  <a:schemeClr val="accent1">
                    <a:lumMod val="50000"/>
                  </a:schemeClr>
                </a:solidFill>
                <a:latin typeface="Arial" panose="020B0604020202020204" pitchFamily="34" charset="0"/>
                <a:cs typeface="Arial" panose="020B0604020202020204" pitchFamily="34" charset="0"/>
              </a:rPr>
              <a:t>CĐ</a:t>
            </a:r>
            <a:r>
              <a:rPr lang="en-US" sz="4000" b="1" i="1" dirty="0">
                <a:solidFill>
                  <a:schemeClr val="accent1">
                    <a:lumMod val="50000"/>
                  </a:schemeClr>
                </a:solidFill>
                <a:latin typeface="Arial" panose="020B0604020202020204" pitchFamily="34" charset="0"/>
                <a:cs typeface="Arial" panose="020B0604020202020204" pitchFamily="34" charset="0"/>
              </a:rPr>
              <a:t> </a:t>
            </a:r>
            <a:endParaRPr lang="en-US" sz="4000" b="1" i="1" dirty="0">
              <a:solidFill>
                <a:schemeClr val="accent1">
                  <a:lumMod val="50000"/>
                </a:schemeClr>
              </a:solidFill>
              <a:latin typeface="Arial" panose="020B0604020202020204" pitchFamily="34" charset="0"/>
              <a:cs typeface="Arial" panose="020B0604020202020204" pitchFamily="34" charset="0"/>
              <a:sym typeface="+mn-ea"/>
            </a:endParaRPr>
          </a:p>
        </p:txBody>
      </p:sp>
    </p:spTree>
    <p:extLst>
      <p:ext uri="{BB962C8B-B14F-4D97-AF65-F5344CB8AC3E}">
        <p14:creationId xmlns:p14="http://schemas.microsoft.com/office/powerpoint/2010/main" val="994158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Số hiệu Bản chiếu 1">
            <a:extLst>
              <a:ext uri="{FF2B5EF4-FFF2-40B4-BE49-F238E27FC236}">
                <a16:creationId xmlns:a16="http://schemas.microsoft.com/office/drawing/2014/main" id="{7A586362-EA27-6B8A-D371-197F5A4D0742}"/>
              </a:ext>
            </a:extLst>
          </p:cNvPr>
          <p:cNvSpPr>
            <a:spLocks noGrp="1"/>
          </p:cNvSpPr>
          <p:nvPr>
            <p:ph type="sldNum" sz="quarter" idx="12"/>
          </p:nvPr>
        </p:nvSpPr>
        <p:spPr/>
        <p:txBody>
          <a:bodyPr/>
          <a:lstStyle/>
          <a:p>
            <a:fld id="{753721B2-1D19-4ED5-AE17-E14D091E2FA5}" type="slidenum">
              <a:rPr lang="en-US" smtClean="0"/>
              <a:t>16</a:t>
            </a:fld>
            <a:endParaRPr lang="en-US">
              <a:cs typeface="Segoe UI" panose="020B0502040204020203" pitchFamily="34" charset="0"/>
            </a:endParaRPr>
          </a:p>
        </p:txBody>
      </p:sp>
      <p:sp>
        <p:nvSpPr>
          <p:cNvPr id="3" name="Hộp Văn bản 2">
            <a:extLst>
              <a:ext uri="{FF2B5EF4-FFF2-40B4-BE49-F238E27FC236}">
                <a16:creationId xmlns:a16="http://schemas.microsoft.com/office/drawing/2014/main" id="{FAD30581-E9B4-7400-DCB0-8B6C7B74B75E}"/>
              </a:ext>
            </a:extLst>
          </p:cNvPr>
          <p:cNvSpPr txBox="1"/>
          <p:nvPr/>
        </p:nvSpPr>
        <p:spPr>
          <a:xfrm>
            <a:off x="1116302" y="2095500"/>
            <a:ext cx="16341333" cy="6776150"/>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nSpc>
                <a:spcPct val="150000"/>
              </a:lnSpc>
            </a:pPr>
            <a:endParaRPr lang="en-US" sz="3600"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r>
              <a:rPr lang="vi-VN" sz="3600" b="1" dirty="0">
                <a:solidFill>
                  <a:schemeClr val="accent1">
                    <a:lumMod val="50000"/>
                  </a:schemeClr>
                </a:solidFill>
                <a:latin typeface="Arial" panose="020B0604020202020204" pitchFamily="34" charset="0"/>
                <a:cs typeface="Arial" panose="020B0604020202020204" pitchFamily="34" charset="0"/>
              </a:rPr>
              <a:t>Nguyên tắc phân bổ</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đại</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biểu</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dự</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Đại</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hội</a:t>
            </a:r>
            <a:r>
              <a:rPr lang="en-US" sz="3600" b="1" dirty="0">
                <a:solidFill>
                  <a:schemeClr val="accent1">
                    <a:lumMod val="50000"/>
                  </a:schemeClr>
                </a:solidFill>
                <a:latin typeface="Arial" panose="020B0604020202020204" pitchFamily="34" charset="0"/>
                <a:cs typeface="Arial" panose="020B0604020202020204" pitchFamily="34" charset="0"/>
              </a:rPr>
              <a:t> Công đoàn VNPT </a:t>
            </a:r>
            <a:r>
              <a:rPr lang="en-US" sz="3600" b="1" dirty="0" err="1">
                <a:solidFill>
                  <a:schemeClr val="accent1">
                    <a:lumMod val="50000"/>
                  </a:schemeClr>
                </a:solidFill>
                <a:latin typeface="Arial" panose="020B0604020202020204" pitchFamily="34" charset="0"/>
                <a:cs typeface="Arial" panose="020B0604020202020204" pitchFamily="34" charset="0"/>
              </a:rPr>
              <a:t>lần</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thứ</a:t>
            </a:r>
            <a:r>
              <a:rPr lang="en-US" sz="3600" b="1" dirty="0">
                <a:solidFill>
                  <a:schemeClr val="accent1">
                    <a:lumMod val="50000"/>
                  </a:schemeClr>
                </a:solidFill>
                <a:latin typeface="Arial" panose="020B0604020202020204" pitchFamily="34" charset="0"/>
                <a:cs typeface="Arial" panose="020B0604020202020204" pitchFamily="34" charset="0"/>
              </a:rPr>
              <a:t> III:</a:t>
            </a:r>
          </a:p>
          <a:p>
            <a:pPr marL="571500" indent="-571500">
              <a:lnSpc>
                <a:spcPct val="150000"/>
              </a:lnSpc>
              <a:buFontTx/>
              <a:buChar char="-"/>
            </a:pPr>
            <a:r>
              <a:rPr lang="vi-VN" sz="3600" dirty="0">
                <a:solidFill>
                  <a:schemeClr val="accent1">
                    <a:lumMod val="50000"/>
                  </a:schemeClr>
                </a:solidFill>
                <a:latin typeface="Arial" panose="020B0604020202020204" pitchFamily="34" charset="0"/>
                <a:cs typeface="Arial" panose="020B0604020202020204" pitchFamily="34" charset="0"/>
              </a:rPr>
              <a:t>CĐCS có </a:t>
            </a:r>
            <a:r>
              <a:rPr lang="vi-VN" sz="4000" b="1" dirty="0">
                <a:solidFill>
                  <a:srgbClr val="FF0000"/>
                </a:solidFill>
                <a:latin typeface="Arial" panose="020B0604020202020204" pitchFamily="34" charset="0"/>
                <a:cs typeface="Arial" panose="020B0604020202020204" pitchFamily="34" charset="0"/>
              </a:rPr>
              <a:t>dưới 1.000 </a:t>
            </a:r>
            <a:r>
              <a:rPr lang="vi-VN" sz="3600" dirty="0">
                <a:solidFill>
                  <a:schemeClr val="accent1">
                    <a:lumMod val="50000"/>
                  </a:schemeClr>
                </a:solidFill>
                <a:latin typeface="Arial" panose="020B0604020202020204" pitchFamily="34" charset="0"/>
                <a:cs typeface="Arial" panose="020B0604020202020204" pitchFamily="34" charset="0"/>
              </a:rPr>
              <a:t>đoàn viên: </a:t>
            </a:r>
            <a:r>
              <a:rPr lang="vi-VN" sz="5000" b="1" dirty="0">
                <a:solidFill>
                  <a:schemeClr val="accent1">
                    <a:lumMod val="50000"/>
                  </a:schemeClr>
                </a:solidFill>
                <a:latin typeface="Arial" panose="020B0604020202020204" pitchFamily="34" charset="0"/>
                <a:cs typeface="Arial" panose="020B0604020202020204" pitchFamily="34" charset="0"/>
              </a:rPr>
              <a:t>01</a:t>
            </a:r>
            <a:r>
              <a:rPr lang="vi-VN" sz="3600" dirty="0">
                <a:solidFill>
                  <a:schemeClr val="accent1">
                    <a:lumMod val="50000"/>
                  </a:schemeClr>
                </a:solidFill>
                <a:latin typeface="Arial" panose="020B0604020202020204" pitchFamily="34" charset="0"/>
                <a:cs typeface="Arial" panose="020B0604020202020204" pitchFamily="34" charset="0"/>
              </a:rPr>
              <a:t> đại biểu</a:t>
            </a:r>
            <a:endParaRPr lang="en-US" sz="3600" dirty="0">
              <a:solidFill>
                <a:schemeClr val="accent1">
                  <a:lumMod val="50000"/>
                </a:schemeClr>
              </a:solidFill>
              <a:latin typeface="Arial" panose="020B0604020202020204" pitchFamily="34" charset="0"/>
              <a:cs typeface="Arial" panose="020B0604020202020204" pitchFamily="34" charset="0"/>
            </a:endParaRPr>
          </a:p>
          <a:p>
            <a:pPr marL="571500" indent="-571500">
              <a:lnSpc>
                <a:spcPct val="150000"/>
              </a:lnSpc>
              <a:buFontTx/>
              <a:buChar char="-"/>
            </a:pPr>
            <a:r>
              <a:rPr lang="vi-VN" sz="3600" dirty="0">
                <a:solidFill>
                  <a:schemeClr val="accent1">
                    <a:lumMod val="50000"/>
                  </a:schemeClr>
                </a:solidFill>
                <a:latin typeface="Arial" panose="020B0604020202020204" pitchFamily="34" charset="0"/>
                <a:cs typeface="Arial" panose="020B0604020202020204" pitchFamily="34" charset="0"/>
              </a:rPr>
              <a:t>CĐCS có </a:t>
            </a:r>
            <a:r>
              <a:rPr lang="vi-VN" sz="4000" b="1" dirty="0">
                <a:solidFill>
                  <a:srgbClr val="FF0000"/>
                </a:solidFill>
                <a:latin typeface="Arial" panose="020B0604020202020204" pitchFamily="34" charset="0"/>
                <a:cs typeface="Arial" panose="020B0604020202020204" pitchFamily="34" charset="0"/>
              </a:rPr>
              <a:t>từ 1.000 đến dưới 2.000</a:t>
            </a:r>
            <a:r>
              <a:rPr lang="vi-VN" sz="3600" dirty="0">
                <a:solidFill>
                  <a:schemeClr val="accent1">
                    <a:lumMod val="50000"/>
                  </a:schemeClr>
                </a:solidFill>
                <a:latin typeface="Arial" panose="020B0604020202020204" pitchFamily="34" charset="0"/>
                <a:cs typeface="Arial" panose="020B0604020202020204" pitchFamily="34" charset="0"/>
              </a:rPr>
              <a:t> đoàn viên: </a:t>
            </a:r>
            <a:r>
              <a:rPr lang="vi-VN" sz="5000" b="1" dirty="0">
                <a:solidFill>
                  <a:schemeClr val="accent1">
                    <a:lumMod val="50000"/>
                  </a:schemeClr>
                </a:solidFill>
                <a:latin typeface="Arial" panose="020B0604020202020204" pitchFamily="34" charset="0"/>
                <a:cs typeface="Arial" panose="020B0604020202020204" pitchFamily="34" charset="0"/>
              </a:rPr>
              <a:t>02</a:t>
            </a:r>
            <a:r>
              <a:rPr lang="vi-VN" sz="3600" dirty="0">
                <a:solidFill>
                  <a:schemeClr val="accent1">
                    <a:lumMod val="50000"/>
                  </a:schemeClr>
                </a:solidFill>
                <a:latin typeface="Arial" panose="020B0604020202020204" pitchFamily="34" charset="0"/>
                <a:cs typeface="Arial" panose="020B0604020202020204" pitchFamily="34" charset="0"/>
              </a:rPr>
              <a:t> đại biểu</a:t>
            </a:r>
            <a:endParaRPr lang="en-US" sz="3600" dirty="0">
              <a:solidFill>
                <a:schemeClr val="accent1">
                  <a:lumMod val="50000"/>
                </a:schemeClr>
              </a:solidFill>
              <a:latin typeface="Arial" panose="020B0604020202020204" pitchFamily="34" charset="0"/>
              <a:cs typeface="Arial" panose="020B0604020202020204" pitchFamily="34" charset="0"/>
            </a:endParaRPr>
          </a:p>
          <a:p>
            <a:pPr marL="571500" indent="-571500">
              <a:lnSpc>
                <a:spcPct val="150000"/>
              </a:lnSpc>
              <a:buFontTx/>
              <a:buChar char="-"/>
            </a:pPr>
            <a:r>
              <a:rPr lang="vi-VN" sz="3600" dirty="0">
                <a:solidFill>
                  <a:schemeClr val="accent1">
                    <a:lumMod val="50000"/>
                  </a:schemeClr>
                </a:solidFill>
                <a:latin typeface="Arial" panose="020B0604020202020204" pitchFamily="34" charset="0"/>
                <a:cs typeface="Arial" panose="020B0604020202020204" pitchFamily="34" charset="0"/>
              </a:rPr>
              <a:t>CĐCS có </a:t>
            </a:r>
            <a:r>
              <a:rPr lang="vi-VN" sz="4000" b="1" dirty="0">
                <a:solidFill>
                  <a:srgbClr val="FF0000"/>
                </a:solidFill>
                <a:latin typeface="Arial" panose="020B0604020202020204" pitchFamily="34" charset="0"/>
                <a:cs typeface="Arial" panose="020B0604020202020204" pitchFamily="34" charset="0"/>
              </a:rPr>
              <a:t>từ 2.000 đoàn viên trở lên</a:t>
            </a:r>
            <a:r>
              <a:rPr lang="vi-VN" sz="3600" dirty="0">
                <a:solidFill>
                  <a:schemeClr val="accent1">
                    <a:lumMod val="50000"/>
                  </a:schemeClr>
                </a:solidFill>
                <a:latin typeface="Arial" panose="020B0604020202020204" pitchFamily="34" charset="0"/>
                <a:cs typeface="Arial" panose="020B0604020202020204" pitchFamily="34" charset="0"/>
              </a:rPr>
              <a:t>: </a:t>
            </a:r>
            <a:r>
              <a:rPr lang="vi-VN" sz="5000" b="1" dirty="0">
                <a:solidFill>
                  <a:schemeClr val="accent1">
                    <a:lumMod val="50000"/>
                  </a:schemeClr>
                </a:solidFill>
                <a:latin typeface="Arial" panose="020B0604020202020204" pitchFamily="34" charset="0"/>
                <a:cs typeface="Arial" panose="020B0604020202020204" pitchFamily="34" charset="0"/>
              </a:rPr>
              <a:t>03</a:t>
            </a:r>
            <a:r>
              <a:rPr lang="vi-VN" sz="3600" dirty="0">
                <a:solidFill>
                  <a:schemeClr val="accent1">
                    <a:lumMod val="50000"/>
                  </a:schemeClr>
                </a:solidFill>
                <a:latin typeface="Arial" panose="020B0604020202020204" pitchFamily="34" charset="0"/>
                <a:cs typeface="Arial" panose="020B0604020202020204" pitchFamily="34" charset="0"/>
              </a:rPr>
              <a:t> đại biểu</a:t>
            </a:r>
            <a:endParaRPr lang="en-US" sz="3600"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r>
              <a:rPr lang="vi-VN" sz="3600" dirty="0">
                <a:solidFill>
                  <a:schemeClr val="accent1">
                    <a:lumMod val="50000"/>
                  </a:schemeClr>
                </a:solidFill>
                <a:latin typeface="Arial" panose="020B0604020202020204" pitchFamily="34" charset="0"/>
                <a:cs typeface="Arial" panose="020B0604020202020204" pitchFamily="34" charset="0"/>
              </a:rPr>
              <a:t>(cụ thể đã có trong phụ lục tại Hướng dẫn công tác nhân sự 884/HD-CĐVNPT)</a:t>
            </a:r>
            <a:endParaRPr lang="en-US" sz="3600"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endParaRPr lang="en-US" sz="3600" dirty="0">
              <a:solidFill>
                <a:schemeClr val="accent1">
                  <a:lumMod val="50000"/>
                </a:schemeClr>
              </a:solidFill>
              <a:latin typeface="Arial" panose="020B060402020202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0019D1EB-06D2-BC9B-8538-6C37A9EDDC50}"/>
              </a:ext>
            </a:extLst>
          </p:cNvPr>
          <p:cNvSpPr txBox="1"/>
          <p:nvPr/>
        </p:nvSpPr>
        <p:spPr>
          <a:xfrm>
            <a:off x="1905000" y="647700"/>
            <a:ext cx="10979288" cy="553998"/>
          </a:xfrm>
          <a:prstGeom prst="rect">
            <a:avLst/>
          </a:prstGeom>
          <a:noFill/>
        </p:spPr>
        <p:txBody>
          <a:bodyPr wrap="none" rtlCol="0">
            <a:spAutoFit/>
          </a:bodyPr>
          <a:lstStyle/>
          <a:p>
            <a:r>
              <a:rPr lang="en-US" sz="3000" b="1" dirty="0" err="1">
                <a:solidFill>
                  <a:schemeClr val="bg1"/>
                </a:solidFill>
                <a:latin typeface="Arial" panose="020B0604020202020204" pitchFamily="34" charset="0"/>
                <a:cs typeface="Arial" panose="020B0604020202020204" pitchFamily="34" charset="0"/>
              </a:rPr>
              <a:t>PHÂN</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BỔ</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ĐẠI</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BIỂU</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DỰ</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ĐẠI</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HỘI</a:t>
            </a:r>
            <a:r>
              <a:rPr lang="en-US" sz="3000" b="1" dirty="0">
                <a:solidFill>
                  <a:schemeClr val="bg1"/>
                </a:solidFill>
                <a:latin typeface="Arial" panose="020B0604020202020204" pitchFamily="34" charset="0"/>
                <a:cs typeface="Arial" panose="020B0604020202020204" pitchFamily="34" charset="0"/>
              </a:rPr>
              <a:t> CÔNG ĐOÀN VNPT </a:t>
            </a:r>
            <a:r>
              <a:rPr lang="en-US" sz="3000" b="1" dirty="0" err="1">
                <a:solidFill>
                  <a:schemeClr val="bg1"/>
                </a:solidFill>
                <a:latin typeface="Arial" panose="020B0604020202020204" pitchFamily="34" charset="0"/>
                <a:cs typeface="Arial" panose="020B0604020202020204" pitchFamily="34" charset="0"/>
              </a:rPr>
              <a:t>LẦN</a:t>
            </a:r>
            <a:r>
              <a:rPr lang="en-US" sz="3000" b="1" dirty="0">
                <a:solidFill>
                  <a:schemeClr val="bg1"/>
                </a:solidFill>
                <a:latin typeface="Arial" panose="020B0604020202020204" pitchFamily="34" charset="0"/>
                <a:cs typeface="Arial" panose="020B0604020202020204" pitchFamily="34" charset="0"/>
              </a:rPr>
              <a:t> III</a:t>
            </a:r>
            <a:endParaRPr lang="en-US" sz="3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630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Số hiệu Bản chiếu 1">
            <a:extLst>
              <a:ext uri="{FF2B5EF4-FFF2-40B4-BE49-F238E27FC236}">
                <a16:creationId xmlns:a16="http://schemas.microsoft.com/office/drawing/2014/main" id="{1CCA186B-2D48-F4AE-A4DC-DA587918FC29}"/>
              </a:ext>
            </a:extLst>
          </p:cNvPr>
          <p:cNvSpPr>
            <a:spLocks noGrp="1"/>
          </p:cNvSpPr>
          <p:nvPr>
            <p:ph type="sldNum" sz="quarter" idx="12"/>
          </p:nvPr>
        </p:nvSpPr>
        <p:spPr/>
        <p:txBody>
          <a:bodyPr/>
          <a:lstStyle/>
          <a:p>
            <a:fld id="{753721B2-1D19-4ED5-AE17-E14D091E2FA5}" type="slidenum">
              <a:rPr lang="en-US" smtClean="0"/>
              <a:t>17</a:t>
            </a:fld>
            <a:endParaRPr lang="en-US">
              <a:cs typeface="Segoe UI" panose="020B0502040204020203" pitchFamily="34" charset="0"/>
            </a:endParaRPr>
          </a:p>
        </p:txBody>
      </p:sp>
      <p:sp>
        <p:nvSpPr>
          <p:cNvPr id="3" name="Hộp Văn bản 2">
            <a:extLst>
              <a:ext uri="{FF2B5EF4-FFF2-40B4-BE49-F238E27FC236}">
                <a16:creationId xmlns:a16="http://schemas.microsoft.com/office/drawing/2014/main" id="{0735CA58-47C9-A92D-FBB7-8571F723D892}"/>
              </a:ext>
            </a:extLst>
          </p:cNvPr>
          <p:cNvSpPr txBox="1"/>
          <p:nvPr/>
        </p:nvSpPr>
        <p:spPr>
          <a:xfrm>
            <a:off x="828084" y="1589454"/>
            <a:ext cx="16840200" cy="7217360"/>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spcBef>
                <a:spcPts val="300"/>
              </a:spcBef>
              <a:spcAft>
                <a:spcPts val="300"/>
              </a:spcAft>
            </a:pPr>
            <a:r>
              <a:rPr lang="en-US" b="1" dirty="0">
                <a:latin typeface="Arial" panose="020B0604020202020204" pitchFamily="34" charset="0"/>
                <a:cs typeface="Arial" panose="020B0604020202020204" pitchFamily="34" charset="0"/>
              </a:rPr>
              <a:t>1. </a:t>
            </a:r>
            <a:r>
              <a:rPr lang="en-US" b="1" dirty="0" err="1">
                <a:latin typeface="Arial" panose="020B0604020202020204" pitchFamily="34" charset="0"/>
                <a:cs typeface="Arial" panose="020B0604020202020204" pitchFamily="34" charset="0"/>
              </a:rPr>
              <a:t>CĐCS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không</a:t>
            </a:r>
            <a:r>
              <a:rPr lang="en-US" b="1" dirty="0">
                <a:latin typeface="Arial" panose="020B0604020202020204" pitchFamily="34" charset="0"/>
                <a:cs typeface="Arial" panose="020B0604020202020204" pitchFamily="34" charset="0"/>
              </a:rPr>
              <a:t> bao </a:t>
            </a:r>
            <a:r>
              <a:rPr lang="en-US" b="1" dirty="0" err="1">
                <a:latin typeface="Arial" panose="020B0604020202020204" pitchFamily="34" charset="0"/>
                <a:cs typeface="Arial" panose="020B0604020202020204" pitchFamily="34" charset="0"/>
              </a:rPr>
              <a:t>gồm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CĐCS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đã</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có</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QĐ</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chỉ</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định</a:t>
            </a:r>
            <a:r>
              <a:rPr lang="en-US"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BCH, BTV (</a:t>
            </a:r>
            <a:r>
              <a:rPr lang="en-US" dirty="0" err="1">
                <a:latin typeface="Arial" panose="020B0604020202020204" pitchFamily="34" charset="0"/>
                <a:cs typeface="Arial" panose="020B0604020202020204" pitchFamily="34" charset="0"/>
              </a:rPr>
              <a:t>nếu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tịch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tịch</a:t>
            </a:r>
            <a:r>
              <a:rPr lang="en-US" dirty="0">
                <a:latin typeface="Arial" panose="020B0604020202020204" pitchFamily="34" charset="0"/>
                <a:cs typeface="Arial" panose="020B0604020202020204" pitchFamily="34" charset="0"/>
              </a:rPr>
              <a:t>, UBKT,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UBKT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2025-2030, </a:t>
            </a:r>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Công đoàn VNPT </a:t>
            </a:r>
            <a:r>
              <a:rPr lang="en-US" dirty="0" err="1">
                <a:latin typeface="Arial" panose="020B0604020202020204" pitchFamily="34" charset="0"/>
                <a:cs typeface="Arial" panose="020B0604020202020204" pitchFamily="34" charset="0"/>
              </a:rPr>
              <a:t>lần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a:t>
            </a:r>
            <a:r>
              <a:rPr lang="en-US" dirty="0">
                <a:latin typeface="Arial" panose="020B0604020202020204" pitchFamily="34" charset="0"/>
                <a:cs typeface="Arial" panose="020B0604020202020204" pitchFamily="34" charset="0"/>
              </a:rPr>
              <a:t> III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đoàn </a:t>
            </a:r>
            <a:r>
              <a:rPr lang="en-US" dirty="0" err="1">
                <a:latin typeface="Arial" panose="020B0604020202020204" pitchFamily="34" charset="0"/>
                <a:cs typeface="Arial" panose="020B0604020202020204" pitchFamily="34" charset="0"/>
              </a:rPr>
              <a:t>cấp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mình</a:t>
            </a:r>
            <a:r>
              <a:rPr lang="en-US" dirty="0">
                <a:latin typeface="Arial" panose="020B0604020202020204" pitchFamily="34" charset="0"/>
                <a:cs typeface="Arial" panose="020B0604020202020204" pitchFamily="34" charset="0"/>
              </a:rPr>
              <a:t>. </a:t>
            </a:r>
          </a:p>
          <a:p>
            <a:pPr algn="just">
              <a:spcBef>
                <a:spcPts val="300"/>
              </a:spcBef>
              <a:spcAft>
                <a:spcPts val="300"/>
              </a:spcAft>
            </a:pPr>
            <a:r>
              <a:rPr lang="en-US" dirty="0" err="1">
                <a:latin typeface="Arial" panose="020B0604020202020204" pitchFamily="34" charset="0"/>
                <a:cs typeface="Arial" panose="020B0604020202020204" pitchFamily="34" charset="0"/>
              </a:rPr>
              <a:t>Đối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danh</a:t>
            </a:r>
            <a:r>
              <a:rPr lang="en-US" dirty="0">
                <a:latin typeface="Arial" panose="020B0604020202020204" pitchFamily="34" charset="0"/>
                <a:cs typeface="Arial" panose="020B0604020202020204" pitchFamily="34" charset="0"/>
              </a:rPr>
              <a:t> CT, PCT </a:t>
            </a:r>
            <a:r>
              <a:rPr lang="en-US" dirty="0" err="1">
                <a:latin typeface="Arial" panose="020B0604020202020204" pitchFamily="34" charset="0"/>
                <a:cs typeface="Arial" panose="020B0604020202020204" pitchFamily="34" charset="0"/>
              </a:rPr>
              <a:t>CĐCS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sở</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2023-2028 </a:t>
            </a:r>
            <a:r>
              <a:rPr lang="en-US" dirty="0" err="1">
                <a:latin typeface="Arial" panose="020B0604020202020204" pitchFamily="34" charset="0"/>
                <a:cs typeface="Arial" panose="020B0604020202020204" pitchFamily="34" charset="0"/>
              </a:rPr>
              <a:t>còn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theo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938/CĐVNPT-CS </a:t>
            </a:r>
            <a:r>
              <a:rPr lang="en-US" dirty="0" err="1">
                <a:latin typeface="Arial" panose="020B0604020202020204" pitchFamily="34" charset="0"/>
                <a:cs typeface="Arial" panose="020B0604020202020204" pitchFamily="34" charset="0"/>
              </a:rPr>
              <a:t>ngày</a:t>
            </a:r>
            <a:r>
              <a:rPr lang="en-US" dirty="0">
                <a:latin typeface="Arial" panose="020B0604020202020204" pitchFamily="34" charset="0"/>
                <a:cs typeface="Arial" panose="020B0604020202020204" pitchFamily="34" charset="0"/>
              </a:rPr>
              <a:t> 11/12/2024.</a:t>
            </a:r>
          </a:p>
          <a:p>
            <a:pPr algn="just">
              <a:spcBef>
                <a:spcPts val="300"/>
              </a:spcBef>
              <a:spcAft>
                <a:spcPts val="300"/>
              </a:spcAft>
            </a:pPr>
            <a:r>
              <a:rPr lang="en-US" b="1" dirty="0">
                <a:latin typeface="Arial" panose="020B0604020202020204" pitchFamily="34" charset="0"/>
                <a:cs typeface="Arial" panose="020B0604020202020204" pitchFamily="34" charset="0"/>
              </a:rPr>
              <a:t>2. </a:t>
            </a:r>
            <a:r>
              <a:rPr lang="en-US" b="1" dirty="0" err="1">
                <a:latin typeface="Arial" panose="020B0604020202020204" pitchFamily="34" charset="0"/>
                <a:cs typeface="Arial" panose="020B0604020202020204" pitchFamily="34" charset="0"/>
              </a:rPr>
              <a:t>Đối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với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các</a:t>
            </a:r>
            <a:r>
              <a:rPr lang="en-US" b="1" dirty="0">
                <a:latin typeface="Arial" panose="020B0604020202020204" pitchFamily="34" charset="0"/>
                <a:cs typeface="Arial" panose="020B0604020202020204" pitchFamily="34" charset="0"/>
              </a:rPr>
              <a:t> CĐCSTV, </a:t>
            </a:r>
            <a:r>
              <a:rPr lang="en-US" b="1" dirty="0" err="1">
                <a:latin typeface="Arial" panose="020B0604020202020204" pitchFamily="34" charset="0"/>
                <a:cs typeface="Arial" panose="020B0604020202020204" pitchFamily="34" charset="0"/>
              </a:rPr>
              <a:t>Tổ</a:t>
            </a:r>
            <a:r>
              <a:rPr lang="en-US" b="1" dirty="0">
                <a:latin typeface="Arial" panose="020B0604020202020204" pitchFamily="34" charset="0"/>
                <a:cs typeface="Arial" panose="020B0604020202020204" pitchFamily="34" charset="0"/>
              </a:rPr>
              <a:t> CĐ </a:t>
            </a:r>
            <a:r>
              <a:rPr lang="en-US" b="1" dirty="0" err="1">
                <a:latin typeface="Arial" panose="020B0604020202020204" pitchFamily="34" charset="0"/>
                <a:cs typeface="Arial" panose="020B0604020202020204" pitchFamily="34" charset="0"/>
              </a:rPr>
              <a:t>vẫn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duy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trì</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hoạt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còn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sắp</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xếp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hướng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BCH, </a:t>
            </a:r>
            <a:r>
              <a:rPr lang="en-US" dirty="0" err="1">
                <a:latin typeface="Arial" panose="020B0604020202020204" pitchFamily="34" charset="0"/>
                <a:cs typeface="Arial" panose="020B0604020202020204" pitchFamily="34" charset="0"/>
              </a:rPr>
              <a:t>Tổ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trưởng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2025-2030, </a:t>
            </a:r>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đoàn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sở</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ủy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phê</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duyệt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cáo</a:t>
            </a:r>
            <a:r>
              <a:rPr lang="en-US" dirty="0">
                <a:latin typeface="Arial" panose="020B0604020202020204" pitchFamily="34" charset="0"/>
                <a:cs typeface="Arial" panose="020B0604020202020204" pitchFamily="34" charset="0"/>
              </a:rPr>
              <a:t> CĐCS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ban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a:t>
            </a:r>
          </a:p>
          <a:p>
            <a:pPr algn="just">
              <a:spcBef>
                <a:spcPts val="300"/>
              </a:spcBef>
              <a:spcAft>
                <a:spcPts val="300"/>
              </a:spcAft>
            </a:pPr>
            <a:r>
              <a:rPr lang="en-US" b="1" dirty="0">
                <a:latin typeface="Arial" panose="020B0604020202020204" pitchFamily="34" charset="0"/>
                <a:cs typeface="Arial" panose="020B0604020202020204" pitchFamily="34" charset="0"/>
              </a:rPr>
              <a:t>3. </a:t>
            </a:r>
            <a:r>
              <a:rPr lang="en-US" b="1" dirty="0" err="1">
                <a:latin typeface="Arial" panose="020B0604020202020204" pitchFamily="34" charset="0"/>
                <a:cs typeface="Arial" panose="020B0604020202020204" pitchFamily="34" charset="0"/>
              </a:rPr>
              <a:t>Đối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với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các</a:t>
            </a:r>
            <a:r>
              <a:rPr lang="en-US" b="1" dirty="0">
                <a:latin typeface="Arial" panose="020B0604020202020204" pitchFamily="34" charset="0"/>
                <a:cs typeface="Arial" panose="020B0604020202020204" pitchFamily="34" charset="0"/>
              </a:rPr>
              <a:t> CĐCSTV, </a:t>
            </a:r>
            <a:r>
              <a:rPr lang="en-US" b="1" dirty="0" err="1">
                <a:latin typeface="Arial" panose="020B0604020202020204" pitchFamily="34" charset="0"/>
                <a:cs typeface="Arial" panose="020B0604020202020204" pitchFamily="34" charset="0"/>
              </a:rPr>
              <a:t>Tổ</a:t>
            </a:r>
            <a:r>
              <a:rPr lang="en-US" b="1" dirty="0">
                <a:latin typeface="Arial" panose="020B0604020202020204" pitchFamily="34" charset="0"/>
                <a:cs typeface="Arial" panose="020B0604020202020204" pitchFamily="34" charset="0"/>
              </a:rPr>
              <a:t> CĐ </a:t>
            </a:r>
            <a:r>
              <a:rPr lang="en-US" b="1" dirty="0" err="1">
                <a:latin typeface="Arial" panose="020B0604020202020204" pitchFamily="34" charset="0"/>
                <a:cs typeface="Arial" panose="020B0604020202020204" pitchFamily="34" charset="0"/>
              </a:rPr>
              <a:t>mới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thành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lập</a:t>
            </a:r>
            <a:r>
              <a:rPr lang="en-US" dirty="0">
                <a:latin typeface="Arial" panose="020B0604020202020204" pitchFamily="34" charset="0"/>
                <a:cs typeface="Arial" panose="020B0604020202020204" pitchFamily="34" charset="0"/>
              </a:rPr>
              <a:t>: CĐCS </a:t>
            </a:r>
            <a:r>
              <a:rPr lang="en-US" dirty="0" err="1">
                <a:latin typeface="Arial" panose="020B0604020202020204" pitchFamily="34" charset="0"/>
                <a:cs typeface="Arial" panose="020B0604020202020204" pitchFamily="34" charset="0"/>
              </a:rPr>
              <a:t>xây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BCH, </a:t>
            </a:r>
            <a:r>
              <a:rPr lang="en-US" dirty="0" err="1">
                <a:latin typeface="Arial" panose="020B0604020202020204" pitchFamily="34" charset="0"/>
                <a:cs typeface="Arial" panose="020B0604020202020204" pitchFamily="34" charset="0"/>
              </a:rPr>
              <a:t>Tổ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trưởng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2025-2030, </a:t>
            </a:r>
            <a:r>
              <a:rPr lang="en-US" dirty="0" err="1">
                <a:latin typeface="Arial" panose="020B0604020202020204" pitchFamily="34" charset="0"/>
                <a:cs typeface="Arial" panose="020B0604020202020204" pitchFamily="34" charset="0"/>
              </a:rPr>
              <a:t>lấy</a:t>
            </a:r>
            <a:r>
              <a:rPr lang="en-US" dirty="0">
                <a:latin typeface="Arial" panose="020B0604020202020204" pitchFamily="34" charset="0"/>
                <a:cs typeface="Arial" panose="020B0604020202020204" pitchFamily="34" charset="0"/>
              </a:rPr>
              <a:t> ý </a:t>
            </a:r>
            <a:r>
              <a:rPr lang="en-US" dirty="0" err="1">
                <a:latin typeface="Arial" panose="020B0604020202020204" pitchFamily="34" charset="0"/>
                <a:cs typeface="Arial" panose="020B0604020202020204" pitchFamily="34" charset="0"/>
              </a:rPr>
              <a:t>kiến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ủy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người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ban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a:t>
            </a:r>
          </a:p>
        </p:txBody>
      </p:sp>
      <p:sp>
        <p:nvSpPr>
          <p:cNvPr id="4" name="Hộp Văn bản 3">
            <a:extLst>
              <a:ext uri="{FF2B5EF4-FFF2-40B4-BE49-F238E27FC236}">
                <a16:creationId xmlns:a16="http://schemas.microsoft.com/office/drawing/2014/main" id="{0583A7E1-31A4-863A-CE6B-827A23612FC9}"/>
              </a:ext>
            </a:extLst>
          </p:cNvPr>
          <p:cNvSpPr txBox="1"/>
          <p:nvPr/>
        </p:nvSpPr>
        <p:spPr>
          <a:xfrm>
            <a:off x="2057400" y="495301"/>
            <a:ext cx="9906000" cy="646331"/>
          </a:xfrm>
          <a:prstGeom prst="rect">
            <a:avLst/>
          </a:prstGeom>
          <a:noFill/>
        </p:spPr>
        <p:txBody>
          <a:bodyPr wrap="square" rtlCol="0">
            <a:spAutoFit/>
          </a:bodyPr>
          <a:lstStyle/>
          <a:p>
            <a:r>
              <a:rPr lang="en-US" sz="3600" b="1" dirty="0" err="1">
                <a:solidFill>
                  <a:schemeClr val="bg1"/>
                </a:solidFill>
                <a:latin typeface="Arial" panose="020B0604020202020204" pitchFamily="34" charset="0"/>
                <a:cs typeface="Arial" panose="020B0604020202020204" pitchFamily="34" charset="0"/>
              </a:rPr>
              <a:t>XÂY</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DỰNG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ĐỀ</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ÁN</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NHÂN</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SỰ</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2246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Số hiệu Bản chiếu 1">
            <a:extLst>
              <a:ext uri="{FF2B5EF4-FFF2-40B4-BE49-F238E27FC236}">
                <a16:creationId xmlns:a16="http://schemas.microsoft.com/office/drawing/2014/main" id="{CB261E0C-ECD4-A124-3AB0-935E5A2A0E8A}"/>
              </a:ext>
            </a:extLst>
          </p:cNvPr>
          <p:cNvSpPr>
            <a:spLocks noGrp="1"/>
          </p:cNvSpPr>
          <p:nvPr>
            <p:ph type="sldNum" sz="quarter" idx="12"/>
          </p:nvPr>
        </p:nvSpPr>
        <p:spPr/>
        <p:txBody>
          <a:bodyPr/>
          <a:lstStyle/>
          <a:p>
            <a:fld id="{753721B2-1D19-4ED5-AE17-E14D091E2FA5}" type="slidenum">
              <a:rPr lang="en-US" smtClean="0"/>
              <a:t>18</a:t>
            </a:fld>
            <a:endParaRPr lang="en-US">
              <a:cs typeface="Segoe UI" panose="020B0502040204020203" pitchFamily="34" charset="0"/>
            </a:endParaRPr>
          </a:p>
        </p:txBody>
      </p:sp>
      <p:sp>
        <p:nvSpPr>
          <p:cNvPr id="3" name="Hộp Văn bản 2">
            <a:extLst>
              <a:ext uri="{FF2B5EF4-FFF2-40B4-BE49-F238E27FC236}">
                <a16:creationId xmlns:a16="http://schemas.microsoft.com/office/drawing/2014/main" id="{25E35ACD-036E-7F3A-6750-55FB83D3EDFD}"/>
              </a:ext>
            </a:extLst>
          </p:cNvPr>
          <p:cNvSpPr txBox="1"/>
          <p:nvPr/>
        </p:nvSpPr>
        <p:spPr>
          <a:xfrm>
            <a:off x="304800" y="1485900"/>
            <a:ext cx="17678400" cy="861774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Bef>
                <a:spcPts val="300"/>
              </a:spcBef>
              <a:spcAft>
                <a:spcPts val="300"/>
              </a:spcAft>
            </a:pPr>
            <a:r>
              <a:rPr lang="en-US" sz="2800" b="1" dirty="0">
                <a:latin typeface="Arial" panose="020B0604020202020204" pitchFamily="34" charset="0"/>
                <a:cs typeface="Arial" panose="020B0604020202020204" pitchFamily="34" charset="0"/>
              </a:rPr>
              <a:t>a. Công </a:t>
            </a:r>
            <a:r>
              <a:rPr lang="en-US" sz="2800" b="1" dirty="0" err="1">
                <a:latin typeface="Arial" panose="020B0604020202020204" pitchFamily="34" charset="0"/>
                <a:cs typeface="Arial" panose="020B0604020202020204" pitchFamily="34" charset="0"/>
              </a:rPr>
              <a:t>đoàn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sở</a:t>
            </a:r>
            <a:r>
              <a:rPr lang="en-US" sz="2800" b="1"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spcBef>
                <a:spcPts val="300"/>
              </a:spcBef>
              <a:spcAft>
                <a:spcPts val="300"/>
              </a:spcAft>
            </a:pPr>
            <a:r>
              <a:rPr lang="en-US" sz="2800" i="1" dirty="0">
                <a:latin typeface="Arial" panose="020B0604020202020204" pitchFamily="34" charset="0"/>
                <a:cs typeface="Arial" panose="020B0604020202020204" pitchFamily="34" charset="0"/>
              </a:rPr>
              <a:t>(Các </a:t>
            </a:r>
            <a:r>
              <a:rPr lang="en-US" sz="2800" i="1" dirty="0" err="1">
                <a:latin typeface="Arial" panose="020B0604020202020204" pitchFamily="34" charset="0"/>
                <a:cs typeface="Arial" panose="020B0604020202020204" pitchFamily="34" charset="0"/>
              </a:rPr>
              <a:t>hội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nghị</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thực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hiện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quy</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trình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nhân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sự</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chỉ</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được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tiến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hành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có</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ít</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nhất</a:t>
            </a:r>
            <a:r>
              <a:rPr lang="en-US" sz="2800" i="1" dirty="0">
                <a:latin typeface="Arial" panose="020B0604020202020204" pitchFamily="34" charset="0"/>
                <a:cs typeface="Arial" panose="020B0604020202020204" pitchFamily="34" charset="0"/>
              </a:rPr>
              <a:t> 2/3 </a:t>
            </a:r>
            <a:r>
              <a:rPr lang="en-US" sz="2800" i="1" dirty="0" err="1">
                <a:latin typeface="Arial" panose="020B0604020202020204" pitchFamily="34" charset="0"/>
                <a:cs typeface="Arial" panose="020B0604020202020204" pitchFamily="34" charset="0"/>
              </a:rPr>
              <a:t>số</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người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được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triệu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tập</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có</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mặt</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tham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dự</a:t>
            </a:r>
            <a:r>
              <a:rPr lang="en-US" sz="2800"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a:spcBef>
                <a:spcPts val="300"/>
              </a:spcBef>
              <a:spcAft>
                <a:spcPts val="300"/>
              </a:spcAft>
            </a:pPr>
            <a:r>
              <a:rPr lang="en-US" sz="2800" b="1" dirty="0">
                <a:latin typeface="Arial" panose="020B0604020202020204" pitchFamily="34" charset="0"/>
                <a:cs typeface="Arial" panose="020B0604020202020204" pitchFamily="34" charset="0"/>
              </a:rPr>
              <a:t>(1) </a:t>
            </a:r>
            <a:r>
              <a:rPr lang="en-US" sz="2800" b="1" dirty="0" err="1">
                <a:latin typeface="Arial" panose="020B0604020202020204" pitchFamily="34" charset="0"/>
                <a:cs typeface="Arial" panose="020B0604020202020204" pitchFamily="34" charset="0"/>
              </a:rPr>
              <a:t>Bước</a:t>
            </a:r>
            <a:r>
              <a:rPr lang="en-US" sz="2800" b="1" dirty="0">
                <a:latin typeface="Arial" panose="020B0604020202020204" pitchFamily="34" charset="0"/>
                <a:cs typeface="Arial" panose="020B0604020202020204" pitchFamily="34" charset="0"/>
              </a:rPr>
              <a:t> 1: </a:t>
            </a:r>
            <a:r>
              <a:rPr lang="en-US" sz="2800" b="1" dirty="0" err="1">
                <a:latin typeface="Arial" panose="020B0604020202020204" pitchFamily="34" charset="0"/>
                <a:cs typeface="Arial" panose="020B0604020202020204" pitchFamily="34" charset="0"/>
              </a:rPr>
              <a:t>Xây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dựng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đề</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khóa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mới</a:t>
            </a:r>
            <a:r>
              <a:rPr lang="en-US" sz="2800" b="1"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spcBef>
                <a:spcPts val="300"/>
              </a:spcBef>
              <a:spcAft>
                <a:spcPts val="300"/>
              </a:spcAft>
            </a:pPr>
            <a:r>
              <a:rPr lang="en-US" sz="2800" dirty="0">
                <a:latin typeface="Arial" panose="020B0604020202020204" pitchFamily="34" charset="0"/>
                <a:cs typeface="Arial" panose="020B0604020202020204" pitchFamily="34" charset="0"/>
              </a:rPr>
              <a:t>BTV/BCH </a:t>
            </a:r>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lấy</a:t>
            </a:r>
            <a:r>
              <a:rPr lang="en-US" sz="2800" dirty="0">
                <a:latin typeface="Arial" panose="020B0604020202020204" pitchFamily="34" charset="0"/>
                <a:cs typeface="Arial" panose="020B0604020202020204" pitchFamily="34" charset="0"/>
              </a:rPr>
              <a:t> ý </a:t>
            </a:r>
            <a:r>
              <a:rPr lang="en-US" sz="2800" dirty="0" err="1">
                <a:latin typeface="Arial" panose="020B0604020202020204" pitchFamily="34" charset="0"/>
                <a:cs typeface="Arial" panose="020B0604020202020204" pitchFamily="34" charset="0"/>
              </a:rPr>
              <a:t>kiến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cấp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BCH CĐCS </a:t>
            </a:r>
            <a:r>
              <a:rPr lang="en-US" sz="2800" dirty="0" err="1">
                <a:latin typeface="Arial" panose="020B0604020202020204" pitchFamily="34" charset="0"/>
                <a:cs typeface="Arial" panose="020B0604020202020204" pitchFamily="34" charset="0"/>
              </a:rPr>
              <a:t>khóa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mới</a:t>
            </a:r>
            <a:r>
              <a:rPr lang="en-US" sz="2800" dirty="0">
                <a:latin typeface="Arial" panose="020B0604020202020204" pitchFamily="34" charset="0"/>
                <a:cs typeface="Arial" panose="020B0604020202020204" pitchFamily="34" charset="0"/>
              </a:rPr>
              <a:t>.</a:t>
            </a:r>
          </a:p>
          <a:p>
            <a:pPr>
              <a:spcBef>
                <a:spcPts val="300"/>
              </a:spcBef>
              <a:spcAft>
                <a:spcPts val="300"/>
              </a:spcAft>
            </a:pPr>
            <a:r>
              <a:rPr lang="en-US" sz="2800" b="1" dirty="0">
                <a:latin typeface="Arial" panose="020B0604020202020204" pitchFamily="34" charset="0"/>
                <a:cs typeface="Arial" panose="020B0604020202020204" pitchFamily="34" charset="0"/>
              </a:rPr>
              <a:t>(2) </a:t>
            </a:r>
            <a:r>
              <a:rPr lang="en-US" sz="2800" b="1" dirty="0" err="1">
                <a:latin typeface="Arial" panose="020B0604020202020204" pitchFamily="34" charset="0"/>
                <a:cs typeface="Arial" panose="020B0604020202020204" pitchFamily="34" charset="0"/>
              </a:rPr>
              <a:t>Bước</a:t>
            </a:r>
            <a:r>
              <a:rPr lang="en-US" sz="2800" b="1" dirty="0">
                <a:latin typeface="Arial" panose="020B0604020202020204" pitchFamily="34" charset="0"/>
                <a:cs typeface="Arial" panose="020B0604020202020204" pitchFamily="34" charset="0"/>
              </a:rPr>
              <a:t> 2: </a:t>
            </a:r>
            <a:r>
              <a:rPr lang="en-US" sz="2800" b="1" dirty="0" err="1">
                <a:latin typeface="Arial" panose="020B0604020202020204" pitchFamily="34" charset="0"/>
                <a:cs typeface="Arial" panose="020B0604020202020204" pitchFamily="34" charset="0"/>
              </a:rPr>
              <a:t>Hội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nghị</a:t>
            </a:r>
            <a:r>
              <a:rPr lang="en-US" sz="2800" b="1" dirty="0">
                <a:latin typeface="Arial" panose="020B0604020202020204" pitchFamily="34" charset="0"/>
                <a:cs typeface="Arial" panose="020B0604020202020204" pitchFamily="34" charset="0"/>
              </a:rPr>
              <a:t> ban </a:t>
            </a:r>
            <a:r>
              <a:rPr lang="en-US" sz="2800" b="1" dirty="0" err="1">
                <a:latin typeface="Arial" panose="020B0604020202020204" pitchFamily="34" charset="0"/>
                <a:cs typeface="Arial" panose="020B0604020202020204" pitchFamily="34" charset="0"/>
              </a:rPr>
              <a:t>chấp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hành</a:t>
            </a:r>
            <a:r>
              <a:rPr lang="en-US" sz="2800" b="1"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spcBef>
                <a:spcPts val="300"/>
              </a:spcBef>
              <a:spcAft>
                <a:spcPts val="300"/>
              </a:spcAft>
            </a:pPr>
            <a:r>
              <a:rPr lang="en-US" sz="2800" dirty="0">
                <a:latin typeface="Arial" panose="020B0604020202020204" pitchFamily="34" charset="0"/>
                <a:cs typeface="Arial" panose="020B0604020202020204" pitchFamily="34" charset="0"/>
              </a:rPr>
              <a:t>BCH CĐCS </a:t>
            </a:r>
            <a:r>
              <a:rPr lang="en-US" sz="2800" dirty="0" err="1">
                <a:latin typeface="Arial" panose="020B0604020202020204" pitchFamily="34" charset="0"/>
                <a:cs typeface="Arial" panose="020B0604020202020204" pitchFamily="34" charset="0"/>
              </a:rPr>
              <a:t>thảo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luận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thông</a:t>
            </a:r>
            <a:r>
              <a:rPr lang="en-US" sz="2800" dirty="0">
                <a:latin typeface="Arial" panose="020B0604020202020204" pitchFamily="34" charset="0"/>
                <a:cs typeface="Arial" panose="020B0604020202020204" pitchFamily="34" charset="0"/>
              </a:rPr>
              <a:t> qua </a:t>
            </a:r>
            <a:r>
              <a:rPr lang="en-US" sz="2800" dirty="0" err="1">
                <a:latin typeface="Arial" panose="020B0604020202020204" pitchFamily="34" charset="0"/>
                <a:cs typeface="Arial" panose="020B0604020202020204" pitchFamily="34" charset="0"/>
              </a:rPr>
              <a:t>danh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thiệu</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bước</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chuẩn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phiếu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phiếu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kín</a:t>
            </a:r>
            <a:r>
              <a:rPr lang="en-US" sz="2800" dirty="0">
                <a:latin typeface="Arial" panose="020B0604020202020204" pitchFamily="34" charset="0"/>
                <a:cs typeface="Arial" panose="020B0604020202020204" pitchFamily="34" charset="0"/>
              </a:rPr>
              <a:t>.</a:t>
            </a:r>
          </a:p>
          <a:p>
            <a:pPr>
              <a:spcBef>
                <a:spcPts val="300"/>
              </a:spcBef>
              <a:spcAft>
                <a:spcPts val="300"/>
              </a:spcAft>
            </a:pPr>
            <a:r>
              <a:rPr lang="en-US" sz="2800" b="1" i="1" dirty="0">
                <a:latin typeface="Arial" panose="020B0604020202020204" pitchFamily="34" charset="0"/>
                <a:cs typeface="Arial" panose="020B0604020202020204" pitchFamily="34" charset="0"/>
              </a:rPr>
              <a:t>Nguyên </a:t>
            </a:r>
            <a:r>
              <a:rPr lang="en-US" sz="2800" b="1" i="1" dirty="0" err="1">
                <a:latin typeface="Arial" panose="020B0604020202020204" pitchFamily="34" charset="0"/>
                <a:cs typeface="Arial" panose="020B0604020202020204" pitchFamily="34" charset="0"/>
              </a:rPr>
              <a:t>tắc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giới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thiệu</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lựa</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chọn</a:t>
            </a:r>
            <a:r>
              <a:rPr lang="en-US" sz="2800" b="1" i="1"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lựa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chọn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phiếu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ý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 50% </a:t>
            </a:r>
            <a:r>
              <a:rPr lang="en-US" sz="2800" dirty="0" err="1">
                <a:latin typeface="Arial" panose="020B0604020202020204" pitchFamily="34" charset="0"/>
                <a:cs typeface="Arial" panose="020B0604020202020204" pitchFamily="34" charset="0"/>
              </a:rPr>
              <a:t>tổng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phiếu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hội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nghị</a:t>
            </a:r>
            <a:r>
              <a:rPr lang="en-US" sz="2800" dirty="0">
                <a:latin typeface="Arial" panose="020B0604020202020204" pitchFamily="34" charset="0"/>
                <a:cs typeface="Arial" panose="020B0604020202020204" pitchFamily="34" charset="0"/>
              </a:rPr>
              <a:t>.</a:t>
            </a:r>
          </a:p>
          <a:p>
            <a:pPr>
              <a:spcBef>
                <a:spcPts val="300"/>
              </a:spcBef>
              <a:spcAft>
                <a:spcPts val="300"/>
              </a:spcAft>
            </a:pPr>
            <a:r>
              <a:rPr lang="en-US" sz="2800" b="1" dirty="0">
                <a:latin typeface="Arial" panose="020B0604020202020204" pitchFamily="34" charset="0"/>
                <a:cs typeface="Arial" panose="020B0604020202020204" pitchFamily="34" charset="0"/>
              </a:rPr>
              <a:t>(3) </a:t>
            </a:r>
            <a:r>
              <a:rPr lang="en-US" sz="2800" b="1" dirty="0" err="1">
                <a:latin typeface="Arial" panose="020B0604020202020204" pitchFamily="34" charset="0"/>
                <a:cs typeface="Arial" panose="020B0604020202020204" pitchFamily="34" charset="0"/>
              </a:rPr>
              <a:t>Bước</a:t>
            </a:r>
            <a:r>
              <a:rPr lang="en-US" sz="2800" b="1" dirty="0">
                <a:latin typeface="Arial" panose="020B0604020202020204" pitchFamily="34" charset="0"/>
                <a:cs typeface="Arial" panose="020B0604020202020204" pitchFamily="34" charset="0"/>
              </a:rPr>
              <a:t> 3:</a:t>
            </a:r>
            <a:endParaRPr lang="en-US" sz="2800" dirty="0">
              <a:latin typeface="Arial" panose="020B0604020202020204" pitchFamily="34" charset="0"/>
              <a:cs typeface="Arial" panose="020B0604020202020204" pitchFamily="34" charset="0"/>
            </a:endParaRPr>
          </a:p>
          <a:p>
            <a:pPr>
              <a:spcBef>
                <a:spcPts val="300"/>
              </a:spcBef>
              <a:spcAft>
                <a:spcPts val="300"/>
              </a:spcAft>
            </a:pPr>
            <a:r>
              <a:rPr lang="en-US" sz="2800" dirty="0">
                <a:latin typeface="Arial" panose="020B0604020202020204" pitchFamily="34" charset="0"/>
                <a:cs typeface="Arial" panose="020B0604020202020204" pitchFamily="34" charset="0"/>
              </a:rPr>
              <a:t>BTV/BCH </a:t>
            </a:r>
            <a:r>
              <a:rPr lang="en-US" sz="2800" dirty="0" err="1">
                <a:latin typeface="Arial" panose="020B0604020202020204" pitchFamily="34" charset="0"/>
                <a:cs typeface="Arial" panose="020B0604020202020204" pitchFamily="34" charset="0"/>
              </a:rPr>
              <a:t>báo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cấp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cấp</a:t>
            </a:r>
            <a:r>
              <a:rPr lang="en-US" sz="2800" dirty="0">
                <a:latin typeface="Arial" panose="020B0604020202020204" pitchFamily="34" charset="0"/>
                <a:cs typeface="Arial" panose="020B0604020202020204" pitchFamily="34" charset="0"/>
              </a:rPr>
              <a:t>, Công </a:t>
            </a:r>
            <a:r>
              <a:rPr lang="en-US" sz="2800" dirty="0" err="1">
                <a:latin typeface="Arial" panose="020B0604020202020204" pitchFamily="34" charset="0"/>
                <a:cs typeface="Arial" panose="020B0604020202020204" pitchFamily="34" charset="0"/>
              </a:rPr>
              <a:t>đoàn</a:t>
            </a:r>
            <a:r>
              <a:rPr lang="en-US" sz="2800" dirty="0">
                <a:latin typeface="Arial" panose="020B0604020202020204" pitchFamily="34" charset="0"/>
                <a:cs typeface="Arial" panose="020B0604020202020204" pitchFamily="34" charset="0"/>
              </a:rPr>
              <a:t> VNPT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ban </a:t>
            </a:r>
            <a:r>
              <a:rPr lang="en-US" sz="2800" dirty="0" err="1">
                <a:latin typeface="Arial" panose="020B0604020202020204" pitchFamily="34" charset="0"/>
                <a:cs typeface="Arial" panose="020B0604020202020204" pitchFamily="34" charset="0"/>
              </a:rPr>
              <a: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quyết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hội</a:t>
            </a:r>
            <a:r>
              <a:rPr lang="en-US" sz="2800" dirty="0">
                <a:latin typeface="Arial" panose="020B0604020202020204" pitchFamily="34" charset="0"/>
                <a:cs typeface="Arial" panose="020B0604020202020204" pitchFamily="34" charset="0"/>
              </a:rPr>
              <a:t>.</a:t>
            </a:r>
          </a:p>
          <a:p>
            <a:pPr>
              <a:spcBef>
                <a:spcPts val="300"/>
              </a:spcBef>
              <a:spcAft>
                <a:spcPts val="300"/>
              </a:spcAft>
            </a:pPr>
            <a:r>
              <a:rPr lang="en-US" sz="2800" b="1" dirty="0">
                <a:latin typeface="Arial" panose="020B0604020202020204" pitchFamily="34" charset="0"/>
                <a:cs typeface="Arial" panose="020B0604020202020204" pitchFamily="34" charset="0"/>
              </a:rPr>
              <a:t>b. </a:t>
            </a:r>
            <a:r>
              <a:rPr lang="en-US" sz="2800" b="1" dirty="0" err="1">
                <a:latin typeface="Arial" panose="020B0604020202020204" pitchFamily="34" charset="0"/>
                <a:cs typeface="Arial" panose="020B0604020202020204" pitchFamily="34" charset="0"/>
              </a:rPr>
              <a:t>Đối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với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đoàn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sở</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thành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viên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tổ</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đoàn</a:t>
            </a:r>
            <a:r>
              <a:rPr lang="en-US" sz="2800" b="1"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spcBef>
                <a:spcPts val="300"/>
              </a:spcBef>
              <a:spcAft>
                <a:spcPts val="300"/>
              </a:spcAft>
            </a:pPr>
            <a:r>
              <a:rPr lang="en-US" sz="2800" dirty="0">
                <a:latin typeface="Arial" panose="020B0604020202020204" pitchFamily="34" charset="0"/>
                <a:cs typeface="Arial" panose="020B0604020202020204" pitchFamily="34" charset="0"/>
              </a:rPr>
              <a:t>BTV/BCH CĐCS </a:t>
            </a:r>
            <a:r>
              <a:rPr lang="en-US" sz="2800" dirty="0" err="1">
                <a:latin typeface="Arial" panose="020B0604020202020204" pitchFamily="34" charset="0"/>
                <a:cs typeface="Arial" panose="020B0604020202020204" pitchFamily="34" charset="0"/>
              </a:rPr>
              <a:t>căn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chuẩn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cấu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tiễn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việc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nếu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nhiệm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kỳ</a:t>
            </a:r>
            <a:r>
              <a:rPr lang="en-US" sz="2800" dirty="0">
                <a:latin typeface="Arial" panose="020B0604020202020204" pitchFamily="34" charset="0"/>
                <a:cs typeface="Arial" panose="020B0604020202020204" pitchFamily="34" charset="0"/>
              </a:rPr>
              <a:t> 2025-2030, </a:t>
            </a:r>
            <a:r>
              <a:rPr lang="en-US" sz="2800" dirty="0" err="1">
                <a:latin typeface="Arial" panose="020B0604020202020204" pitchFamily="34" charset="0"/>
                <a:cs typeface="Arial" panose="020B0604020202020204" pitchFamily="34" charset="0"/>
              </a:rPr>
              <a:t>chỉ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hội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đoàn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quyền</a:t>
            </a:r>
            <a:r>
              <a:rPr lang="en-US" sz="2800" dirty="0">
                <a:latin typeface="Arial" panose="020B0604020202020204" pitchFamily="34" charset="0"/>
                <a:cs typeface="Arial" panose="020B0604020202020204" pitchFamily="34" charset="0"/>
              </a:rPr>
              <a:t>.</a:t>
            </a:r>
          </a:p>
        </p:txBody>
      </p:sp>
      <p:sp>
        <p:nvSpPr>
          <p:cNvPr id="4" name="Hộp Văn bản 3">
            <a:extLst>
              <a:ext uri="{FF2B5EF4-FFF2-40B4-BE49-F238E27FC236}">
                <a16:creationId xmlns:a16="http://schemas.microsoft.com/office/drawing/2014/main" id="{64A2AB9F-87EE-A8CD-5BF5-13EEB02CA5B6}"/>
              </a:ext>
            </a:extLst>
          </p:cNvPr>
          <p:cNvSpPr txBox="1"/>
          <p:nvPr/>
        </p:nvSpPr>
        <p:spPr>
          <a:xfrm>
            <a:off x="1600200" y="647700"/>
            <a:ext cx="12649200" cy="492443"/>
          </a:xfrm>
          <a:prstGeom prst="rect">
            <a:avLst/>
          </a:prstGeom>
          <a:noFill/>
        </p:spPr>
        <p:txBody>
          <a:bodyPr wrap="square" rtlCol="0">
            <a:spAutoFit/>
          </a:bodyPr>
          <a:lstStyle/>
          <a:p>
            <a:r>
              <a:rPr lang="en-US" sz="2600" b="1" dirty="0">
                <a:solidFill>
                  <a:schemeClr val="bg1"/>
                </a:solidFill>
                <a:latin typeface="Arial" panose="020B0604020202020204" pitchFamily="34" charset="0"/>
                <a:cs typeface="Arial" panose="020B0604020202020204" pitchFamily="34" charset="0"/>
              </a:rPr>
              <a:t>QUY </a:t>
            </a:r>
            <a:r>
              <a:rPr lang="en-US" sz="2600" b="1" dirty="0" err="1">
                <a:solidFill>
                  <a:schemeClr val="bg1"/>
                </a:solidFill>
                <a:latin typeface="Arial" panose="020B0604020202020204" pitchFamily="34" charset="0"/>
                <a:cs typeface="Arial" panose="020B0604020202020204" pitchFamily="34" charset="0"/>
              </a:rPr>
              <a:t>TRÌNH</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NHÂN</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SỰ</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ĐẠI</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HỘI</a:t>
            </a:r>
            <a:r>
              <a:rPr lang="en-US" sz="2600" b="1" dirty="0">
                <a:solidFill>
                  <a:schemeClr val="bg1"/>
                </a:solidFill>
                <a:latin typeface="Arial" panose="020B0604020202020204" pitchFamily="34" charset="0"/>
                <a:cs typeface="Arial" panose="020B0604020202020204" pitchFamily="34" charset="0"/>
              </a:rPr>
              <a:t>: 03 </a:t>
            </a:r>
            <a:r>
              <a:rPr lang="en-US" sz="2600" b="1" dirty="0" err="1">
                <a:solidFill>
                  <a:schemeClr val="bg1"/>
                </a:solidFill>
                <a:latin typeface="Arial" panose="020B0604020202020204" pitchFamily="34" charset="0"/>
                <a:cs typeface="Arial" panose="020B0604020202020204" pitchFamily="34" charset="0"/>
              </a:rPr>
              <a:t>BƯỚC</a:t>
            </a:r>
            <a:endParaRPr lang="en-US" sz="2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6654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cxnSp>
        <p:nvCxnSpPr>
          <p:cNvPr id="241" name="Google Shape;241;g33887b6e509_0_824"/>
          <p:cNvCxnSpPr/>
          <p:nvPr/>
        </p:nvCxnSpPr>
        <p:spPr>
          <a:xfrm rot="10800000" flipH="1">
            <a:off x="-863" y="985013"/>
            <a:ext cx="18288000" cy="13050"/>
          </a:xfrm>
          <a:prstGeom prst="straightConnector1">
            <a:avLst/>
          </a:prstGeom>
          <a:noFill/>
          <a:ln w="19050" cap="flat" cmpd="sng">
            <a:solidFill>
              <a:srgbClr val="0A4098"/>
            </a:solidFill>
            <a:prstDash val="solid"/>
            <a:round/>
            <a:headEnd type="none" w="med" len="med"/>
            <a:tailEnd type="none" w="med" len="med"/>
          </a:ln>
        </p:spPr>
      </p:cxnSp>
      <p:sp>
        <p:nvSpPr>
          <p:cNvPr id="242" name="Google Shape;242;g33887b6e509_0_824"/>
          <p:cNvSpPr/>
          <p:nvPr/>
        </p:nvSpPr>
        <p:spPr>
          <a:xfrm>
            <a:off x="181238" y="204638"/>
            <a:ext cx="494100" cy="624150"/>
          </a:xfrm>
          <a:prstGeom prst="chevron">
            <a:avLst>
              <a:gd name="adj" fmla="val 50000"/>
            </a:avLst>
          </a:prstGeom>
          <a:solidFill>
            <a:srgbClr val="0A4098"/>
          </a:solidFill>
          <a:ln w="9525" cap="flat" cmpd="sng">
            <a:solidFill>
              <a:srgbClr val="0A4098"/>
            </a:solidFill>
            <a:prstDash val="solid"/>
            <a:round/>
            <a:headEnd type="none" w="sm" len="sm"/>
            <a:tailEnd type="none" w="sm" len="sm"/>
          </a:ln>
        </p:spPr>
        <p:txBody>
          <a:bodyPr spcFirstLastPara="1" wrap="square" lIns="137138" tIns="137138" rIns="137138" bIns="137138" anchor="ctr" anchorCtr="0">
            <a:noAutofit/>
          </a:bodyPr>
          <a:lstStyle/>
          <a:p>
            <a:pPr algn="ctr"/>
            <a:endParaRPr sz="4800"/>
          </a:p>
        </p:txBody>
      </p:sp>
      <p:sp>
        <p:nvSpPr>
          <p:cNvPr id="243" name="Google Shape;243;g33887b6e509_0_824"/>
          <p:cNvSpPr txBox="1"/>
          <p:nvPr/>
        </p:nvSpPr>
        <p:spPr>
          <a:xfrm>
            <a:off x="798788" y="181913"/>
            <a:ext cx="20308612" cy="661659"/>
          </a:xfrm>
          <a:prstGeom prst="rect">
            <a:avLst/>
          </a:prstGeom>
          <a:noFill/>
          <a:ln>
            <a:noFill/>
          </a:ln>
        </p:spPr>
        <p:txBody>
          <a:bodyPr spcFirstLastPara="1" wrap="square" lIns="137138" tIns="68550" rIns="137138" bIns="68550" anchor="t" anchorCtr="0">
            <a:spAutoFit/>
          </a:bodyPr>
          <a:lstStyle/>
          <a:p>
            <a:r>
              <a:rPr lang="x-none" sz="3400" b="1" dirty="0">
                <a:solidFill>
                  <a:srgbClr val="FFC000"/>
                </a:solidFill>
                <a:latin typeface="Arial" panose="020B0604020202020204" pitchFamily="34" charset="0"/>
                <a:cs typeface="Arial" panose="020B0604020202020204" pitchFamily="34" charset="0"/>
              </a:rPr>
              <a:t>Hồ sơ đại hội</a:t>
            </a:r>
            <a:r>
              <a:rPr lang="en-US" sz="3400" b="1" dirty="0">
                <a:solidFill>
                  <a:srgbClr val="FFC000"/>
                </a:solidFill>
                <a:latin typeface="Arial" panose="020B0604020202020204" pitchFamily="34" charset="0"/>
                <a:cs typeface="Arial" panose="020B0604020202020204" pitchFamily="34" charset="0"/>
              </a:rPr>
              <a:t>: </a:t>
            </a:r>
            <a:r>
              <a:rPr lang="en-US" sz="3400" dirty="0" err="1">
                <a:solidFill>
                  <a:schemeClr val="accent1">
                    <a:lumMod val="50000"/>
                  </a:schemeClr>
                </a:solidFill>
                <a:latin typeface="Arial" panose="020B0604020202020204" pitchFamily="34" charset="0"/>
                <a:cs typeface="Arial" panose="020B0604020202020204" pitchFamily="34" charset="0"/>
              </a:rPr>
              <a:t>gửi</a:t>
            </a:r>
            <a:r>
              <a:rPr lang="en-US" sz="3400" dirty="0">
                <a:solidFill>
                  <a:schemeClr val="accent1">
                    <a:lumMod val="50000"/>
                  </a:schemeClr>
                </a:solidFill>
                <a:latin typeface="Arial" panose="020B0604020202020204" pitchFamily="34" charset="0"/>
                <a:cs typeface="Arial" panose="020B0604020202020204" pitchFamily="34" charset="0"/>
              </a:rPr>
              <a:t> </a:t>
            </a:r>
            <a:r>
              <a:rPr lang="en-US" sz="3400" dirty="0" err="1">
                <a:solidFill>
                  <a:schemeClr val="accent1">
                    <a:lumMod val="50000"/>
                  </a:schemeClr>
                </a:solidFill>
                <a:latin typeface="Arial" panose="020B0604020202020204" pitchFamily="34" charset="0"/>
                <a:cs typeface="Arial" panose="020B0604020202020204" pitchFamily="34" charset="0"/>
              </a:rPr>
              <a:t>về</a:t>
            </a:r>
            <a:r>
              <a:rPr lang="en-US" sz="3400" dirty="0">
                <a:solidFill>
                  <a:schemeClr val="accent1">
                    <a:lumMod val="50000"/>
                  </a:schemeClr>
                </a:solidFill>
                <a:latin typeface="Arial" panose="020B0604020202020204" pitchFamily="34" charset="0"/>
                <a:cs typeface="Arial" panose="020B0604020202020204" pitchFamily="34" charset="0"/>
              </a:rPr>
              <a:t> Công </a:t>
            </a:r>
            <a:r>
              <a:rPr lang="en-US" sz="3400" dirty="0" err="1">
                <a:solidFill>
                  <a:schemeClr val="accent1">
                    <a:lumMod val="50000"/>
                  </a:schemeClr>
                </a:solidFill>
                <a:latin typeface="Arial" panose="020B0604020202020204" pitchFamily="34" charset="0"/>
                <a:cs typeface="Arial" panose="020B0604020202020204" pitchFamily="34" charset="0"/>
              </a:rPr>
              <a:t>đoàn</a:t>
            </a:r>
            <a:r>
              <a:rPr lang="en-US" sz="3400" dirty="0">
                <a:solidFill>
                  <a:schemeClr val="accent1">
                    <a:lumMod val="50000"/>
                  </a:schemeClr>
                </a:solidFill>
                <a:latin typeface="Arial" panose="020B0604020202020204" pitchFamily="34" charset="0"/>
                <a:cs typeface="Arial" panose="020B0604020202020204" pitchFamily="34" charset="0"/>
              </a:rPr>
              <a:t> VNPT </a:t>
            </a:r>
            <a:r>
              <a:rPr lang="en-US" sz="3400" dirty="0" err="1">
                <a:solidFill>
                  <a:schemeClr val="accent1">
                    <a:lumMod val="50000"/>
                  </a:schemeClr>
                </a:solidFill>
                <a:latin typeface="Arial" panose="020B0604020202020204" pitchFamily="34" charset="0"/>
                <a:cs typeface="Arial" panose="020B0604020202020204" pitchFamily="34" charset="0"/>
              </a:rPr>
              <a:t>xem</a:t>
            </a:r>
            <a:r>
              <a:rPr lang="en-US" sz="3400" dirty="0">
                <a:solidFill>
                  <a:schemeClr val="accent1">
                    <a:lumMod val="50000"/>
                  </a:schemeClr>
                </a:solidFill>
                <a:latin typeface="Arial" panose="020B0604020202020204" pitchFamily="34" charset="0"/>
                <a:cs typeface="Arial" panose="020B0604020202020204" pitchFamily="34" charset="0"/>
              </a:rPr>
              <a:t> </a:t>
            </a:r>
            <a:r>
              <a:rPr lang="en-US" sz="3400" dirty="0" err="1">
                <a:solidFill>
                  <a:schemeClr val="accent1">
                    <a:lumMod val="50000"/>
                  </a:schemeClr>
                </a:solidFill>
                <a:latin typeface="Arial" panose="020B0604020202020204" pitchFamily="34" charset="0"/>
                <a:cs typeface="Arial" panose="020B0604020202020204" pitchFamily="34" charset="0"/>
              </a:rPr>
              <a:t>xét</a:t>
            </a:r>
            <a:r>
              <a:rPr lang="en-US" sz="3400" dirty="0">
                <a:solidFill>
                  <a:schemeClr val="accent1">
                    <a:lumMod val="50000"/>
                  </a:schemeClr>
                </a:solidFill>
                <a:latin typeface="Arial" panose="020B0604020202020204" pitchFamily="34" charset="0"/>
                <a:cs typeface="Arial" panose="020B0604020202020204" pitchFamily="34" charset="0"/>
              </a:rPr>
              <a:t> </a:t>
            </a:r>
            <a:r>
              <a:rPr lang="en-US" sz="3400" dirty="0" err="1">
                <a:solidFill>
                  <a:schemeClr val="accent1">
                    <a:lumMod val="50000"/>
                  </a:schemeClr>
                </a:solidFill>
                <a:latin typeface="Arial" panose="020B0604020202020204" pitchFamily="34" charset="0"/>
                <a:cs typeface="Arial" panose="020B0604020202020204" pitchFamily="34" charset="0"/>
              </a:rPr>
              <a:t>phê</a:t>
            </a:r>
            <a:r>
              <a:rPr lang="en-US" sz="3400" dirty="0">
                <a:solidFill>
                  <a:schemeClr val="accent1">
                    <a:lumMod val="50000"/>
                  </a:schemeClr>
                </a:solidFill>
                <a:latin typeface="Arial" panose="020B0604020202020204" pitchFamily="34" charset="0"/>
                <a:cs typeface="Arial" panose="020B0604020202020204" pitchFamily="34" charset="0"/>
              </a:rPr>
              <a:t> </a:t>
            </a:r>
            <a:r>
              <a:rPr lang="en-US" sz="3400" dirty="0" err="1">
                <a:solidFill>
                  <a:schemeClr val="accent1">
                    <a:lumMod val="50000"/>
                  </a:schemeClr>
                </a:solidFill>
                <a:latin typeface="Arial" panose="020B0604020202020204" pitchFamily="34" charset="0"/>
                <a:cs typeface="Arial" panose="020B0604020202020204" pitchFamily="34" charset="0"/>
              </a:rPr>
              <a:t>duyệt</a:t>
            </a:r>
            <a:r>
              <a:rPr lang="en-US" sz="3400" dirty="0">
                <a:solidFill>
                  <a:schemeClr val="accent1">
                    <a:lumMod val="50000"/>
                  </a:schemeClr>
                </a:solidFill>
                <a:latin typeface="Arial" panose="020B0604020202020204" pitchFamily="34" charset="0"/>
                <a:cs typeface="Arial" panose="020B0604020202020204" pitchFamily="34" charset="0"/>
              </a:rPr>
              <a:t>, </a:t>
            </a:r>
            <a:r>
              <a:rPr lang="en-US" sz="3400" dirty="0" err="1">
                <a:solidFill>
                  <a:schemeClr val="accent1">
                    <a:lumMod val="50000"/>
                  </a:schemeClr>
                </a:solidFill>
                <a:latin typeface="Arial" panose="020B0604020202020204" pitchFamily="34" charset="0"/>
                <a:cs typeface="Arial" panose="020B0604020202020204" pitchFamily="34" charset="0"/>
              </a:rPr>
              <a:t>trước</a:t>
            </a:r>
            <a:r>
              <a:rPr lang="en-US" sz="3400" dirty="0">
                <a:solidFill>
                  <a:schemeClr val="accent1">
                    <a:lumMod val="50000"/>
                  </a:schemeClr>
                </a:solidFill>
                <a:latin typeface="Arial" panose="020B0604020202020204" pitchFamily="34" charset="0"/>
                <a:cs typeface="Arial" panose="020B0604020202020204" pitchFamily="34" charset="0"/>
              </a:rPr>
              <a:t> </a:t>
            </a:r>
            <a:r>
              <a:rPr lang="en-US" sz="3400" dirty="0" err="1">
                <a:solidFill>
                  <a:schemeClr val="accent1">
                    <a:lumMod val="50000"/>
                  </a:schemeClr>
                </a:solidFill>
                <a:latin typeface="Arial" panose="020B0604020202020204" pitchFamily="34" charset="0"/>
                <a:cs typeface="Arial" panose="020B0604020202020204" pitchFamily="34" charset="0"/>
              </a:rPr>
              <a:t>ngày</a:t>
            </a:r>
            <a:r>
              <a:rPr lang="en-US" sz="3400" dirty="0">
                <a:solidFill>
                  <a:schemeClr val="accent1">
                    <a:lumMod val="50000"/>
                  </a:schemeClr>
                </a:solidFill>
                <a:latin typeface="Arial" panose="020B0604020202020204" pitchFamily="34" charset="0"/>
                <a:cs typeface="Arial" panose="020B0604020202020204" pitchFamily="34" charset="0"/>
              </a:rPr>
              <a:t> </a:t>
            </a:r>
            <a:r>
              <a:rPr lang="en-US" sz="3400" b="1" dirty="0">
                <a:solidFill>
                  <a:schemeClr val="accent1">
                    <a:lumMod val="50000"/>
                  </a:schemeClr>
                </a:solidFill>
                <a:latin typeface="Arial" panose="020B0604020202020204" pitchFamily="34" charset="0"/>
                <a:cs typeface="Arial" panose="020B0604020202020204" pitchFamily="34" charset="0"/>
              </a:rPr>
              <a:t>15/10/2025</a:t>
            </a:r>
          </a:p>
        </p:txBody>
      </p:sp>
      <p:sp>
        <p:nvSpPr>
          <p:cNvPr id="244" name="Google Shape;244;g33887b6e509_0_824"/>
          <p:cNvSpPr/>
          <p:nvPr/>
        </p:nvSpPr>
        <p:spPr>
          <a:xfrm>
            <a:off x="824664" y="4717661"/>
            <a:ext cx="4623312" cy="1755500"/>
          </a:xfrm>
          <a:custGeom>
            <a:avLst/>
            <a:gdLst/>
            <a:ahLst/>
            <a:cxnLst/>
            <a:rect l="l" t="t" r="r" b="b"/>
            <a:pathLst>
              <a:path w="1646039" h="658415" extrusionOk="0">
                <a:moveTo>
                  <a:pt x="0" y="0"/>
                </a:moveTo>
                <a:lnTo>
                  <a:pt x="1316832" y="0"/>
                </a:lnTo>
                <a:lnTo>
                  <a:pt x="1646039" y="329208"/>
                </a:lnTo>
                <a:lnTo>
                  <a:pt x="1316832" y="658415"/>
                </a:lnTo>
                <a:lnTo>
                  <a:pt x="0" y="658415"/>
                </a:lnTo>
                <a:lnTo>
                  <a:pt x="329208" y="329208"/>
                </a:lnTo>
                <a:lnTo>
                  <a:pt x="0" y="0"/>
                </a:lnTo>
                <a:close/>
              </a:path>
            </a:pathLst>
          </a:custGeom>
          <a:solidFill>
            <a:srgbClr val="0A4098"/>
          </a:solidFill>
          <a:ln w="9525" cap="flat" cmpd="sng">
            <a:solidFill>
              <a:srgbClr val="0A4098"/>
            </a:solidFill>
            <a:prstDash val="solid"/>
            <a:round/>
            <a:headEnd type="none" w="sm" len="sm"/>
            <a:tailEnd type="none" w="sm" len="sm"/>
          </a:ln>
        </p:spPr>
        <p:txBody>
          <a:bodyPr spcFirstLastPara="1" wrap="square" lIns="882413" tIns="74663" rIns="733088" bIns="74663" anchor="ctr" anchorCtr="0">
            <a:noAutofit/>
          </a:bodyPr>
          <a:lstStyle/>
          <a:p>
            <a:pPr algn="ctr">
              <a:lnSpc>
                <a:spcPct val="90000"/>
              </a:lnSpc>
            </a:pPr>
            <a:endParaRPr sz="5600">
              <a:solidFill>
                <a:schemeClr val="lt1"/>
              </a:solidFill>
              <a:latin typeface="Helvetica Neue"/>
              <a:ea typeface="Helvetica Neue"/>
              <a:cs typeface="Helvetica Neue"/>
              <a:sym typeface="Helvetica Neue"/>
            </a:endParaRPr>
          </a:p>
        </p:txBody>
      </p:sp>
      <p:sp>
        <p:nvSpPr>
          <p:cNvPr id="245" name="Google Shape;245;g33887b6e509_0_824"/>
          <p:cNvSpPr/>
          <p:nvPr/>
        </p:nvSpPr>
        <p:spPr>
          <a:xfrm>
            <a:off x="4984331" y="4717661"/>
            <a:ext cx="4623312" cy="1755500"/>
          </a:xfrm>
          <a:custGeom>
            <a:avLst/>
            <a:gdLst/>
            <a:ahLst/>
            <a:cxnLst/>
            <a:rect l="l" t="t" r="r" b="b"/>
            <a:pathLst>
              <a:path w="1646039" h="658415" extrusionOk="0">
                <a:moveTo>
                  <a:pt x="0" y="0"/>
                </a:moveTo>
                <a:lnTo>
                  <a:pt x="1316832" y="0"/>
                </a:lnTo>
                <a:lnTo>
                  <a:pt x="1646039" y="329208"/>
                </a:lnTo>
                <a:lnTo>
                  <a:pt x="1316832" y="658415"/>
                </a:lnTo>
                <a:lnTo>
                  <a:pt x="0" y="658415"/>
                </a:lnTo>
                <a:lnTo>
                  <a:pt x="329208" y="329208"/>
                </a:lnTo>
                <a:lnTo>
                  <a:pt x="0" y="0"/>
                </a:lnTo>
                <a:close/>
              </a:path>
            </a:pathLst>
          </a:custGeom>
          <a:solidFill>
            <a:srgbClr val="F5C700"/>
          </a:solidFill>
          <a:ln>
            <a:noFill/>
          </a:ln>
        </p:spPr>
        <p:txBody>
          <a:bodyPr spcFirstLastPara="1" wrap="square" lIns="970425" tIns="103988" rIns="762413" bIns="103988" anchor="ctr" anchorCtr="0">
            <a:noAutofit/>
          </a:bodyPr>
          <a:lstStyle/>
          <a:p>
            <a:pPr algn="ctr">
              <a:lnSpc>
                <a:spcPct val="90000"/>
              </a:lnSpc>
            </a:pPr>
            <a:endParaRPr sz="7800">
              <a:solidFill>
                <a:schemeClr val="lt1"/>
              </a:solidFill>
              <a:latin typeface="Helvetica Neue"/>
              <a:ea typeface="Helvetica Neue"/>
              <a:cs typeface="Helvetica Neue"/>
              <a:sym typeface="Helvetica Neue"/>
            </a:endParaRPr>
          </a:p>
        </p:txBody>
      </p:sp>
      <p:sp>
        <p:nvSpPr>
          <p:cNvPr id="246" name="Google Shape;246;g33887b6e509_0_824"/>
          <p:cNvSpPr/>
          <p:nvPr/>
        </p:nvSpPr>
        <p:spPr>
          <a:xfrm>
            <a:off x="9144000" y="4717661"/>
            <a:ext cx="4623312" cy="1755500"/>
          </a:xfrm>
          <a:custGeom>
            <a:avLst/>
            <a:gdLst/>
            <a:ahLst/>
            <a:cxnLst/>
            <a:rect l="l" t="t" r="r" b="b"/>
            <a:pathLst>
              <a:path w="1646039" h="658415" extrusionOk="0">
                <a:moveTo>
                  <a:pt x="0" y="0"/>
                </a:moveTo>
                <a:lnTo>
                  <a:pt x="1316832" y="0"/>
                </a:lnTo>
                <a:lnTo>
                  <a:pt x="1646039" y="329208"/>
                </a:lnTo>
                <a:lnTo>
                  <a:pt x="1316832" y="658415"/>
                </a:lnTo>
                <a:lnTo>
                  <a:pt x="0" y="658415"/>
                </a:lnTo>
                <a:lnTo>
                  <a:pt x="329208" y="329208"/>
                </a:lnTo>
                <a:lnTo>
                  <a:pt x="0" y="0"/>
                </a:lnTo>
                <a:close/>
              </a:path>
            </a:pathLst>
          </a:custGeom>
          <a:solidFill>
            <a:srgbClr val="0A4098"/>
          </a:solidFill>
          <a:ln>
            <a:noFill/>
          </a:ln>
        </p:spPr>
        <p:txBody>
          <a:bodyPr spcFirstLastPara="1" wrap="square" lIns="882413" tIns="74663" rIns="733088" bIns="74663" anchor="ctr" anchorCtr="0">
            <a:noAutofit/>
          </a:bodyPr>
          <a:lstStyle/>
          <a:p>
            <a:pPr algn="ctr">
              <a:lnSpc>
                <a:spcPct val="90000"/>
              </a:lnSpc>
            </a:pPr>
            <a:endParaRPr sz="5600">
              <a:solidFill>
                <a:schemeClr val="lt1"/>
              </a:solidFill>
              <a:latin typeface="Helvetica Neue"/>
              <a:ea typeface="Helvetica Neue"/>
              <a:cs typeface="Helvetica Neue"/>
              <a:sym typeface="Helvetica Neue"/>
            </a:endParaRPr>
          </a:p>
        </p:txBody>
      </p:sp>
      <p:sp>
        <p:nvSpPr>
          <p:cNvPr id="247" name="Google Shape;247;g33887b6e509_0_824"/>
          <p:cNvSpPr/>
          <p:nvPr/>
        </p:nvSpPr>
        <p:spPr>
          <a:xfrm>
            <a:off x="13303667" y="4762500"/>
            <a:ext cx="4623312" cy="1755500"/>
          </a:xfrm>
          <a:custGeom>
            <a:avLst/>
            <a:gdLst/>
            <a:ahLst/>
            <a:cxnLst/>
            <a:rect l="l" t="t" r="r" b="b"/>
            <a:pathLst>
              <a:path w="1646039" h="658415" extrusionOk="0">
                <a:moveTo>
                  <a:pt x="0" y="0"/>
                </a:moveTo>
                <a:lnTo>
                  <a:pt x="1316832" y="0"/>
                </a:lnTo>
                <a:lnTo>
                  <a:pt x="1646039" y="329208"/>
                </a:lnTo>
                <a:lnTo>
                  <a:pt x="1316832" y="658415"/>
                </a:lnTo>
                <a:lnTo>
                  <a:pt x="0" y="658415"/>
                </a:lnTo>
                <a:lnTo>
                  <a:pt x="329208" y="329208"/>
                </a:lnTo>
                <a:lnTo>
                  <a:pt x="0" y="0"/>
                </a:lnTo>
                <a:close/>
              </a:path>
            </a:pathLst>
          </a:custGeom>
          <a:solidFill>
            <a:srgbClr val="F5C700"/>
          </a:solidFill>
          <a:ln>
            <a:noFill/>
          </a:ln>
        </p:spPr>
        <p:txBody>
          <a:bodyPr spcFirstLastPara="1" wrap="square" lIns="882413" tIns="74663" rIns="733088" bIns="74663" anchor="ctr" anchorCtr="0">
            <a:noAutofit/>
          </a:bodyPr>
          <a:lstStyle/>
          <a:p>
            <a:pPr algn="ctr">
              <a:lnSpc>
                <a:spcPct val="90000"/>
              </a:lnSpc>
            </a:pPr>
            <a:endParaRPr sz="5600">
              <a:solidFill>
                <a:schemeClr val="lt1"/>
              </a:solidFill>
              <a:latin typeface="Helvetica Neue"/>
              <a:ea typeface="Helvetica Neue"/>
              <a:cs typeface="Helvetica Neue"/>
              <a:sym typeface="Helvetica Neue"/>
            </a:endParaRPr>
          </a:p>
        </p:txBody>
      </p:sp>
      <p:sp>
        <p:nvSpPr>
          <p:cNvPr id="248" name="Google Shape;248;g33887b6e509_0_824"/>
          <p:cNvSpPr/>
          <p:nvPr/>
        </p:nvSpPr>
        <p:spPr>
          <a:xfrm>
            <a:off x="2352437" y="5766111"/>
            <a:ext cx="1413900" cy="1413900"/>
          </a:xfrm>
          <a:prstGeom prst="ellipse">
            <a:avLst/>
          </a:prstGeom>
          <a:solidFill>
            <a:srgbClr val="EEF2F5"/>
          </a:solidFill>
          <a:ln w="19050" cap="flat" cmpd="sng">
            <a:solidFill>
              <a:srgbClr val="0A4098"/>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3600">
              <a:solidFill>
                <a:schemeClr val="lt1"/>
              </a:solidFill>
              <a:latin typeface="Helvetica Neue"/>
              <a:ea typeface="Helvetica Neue"/>
              <a:cs typeface="Helvetica Neue"/>
              <a:sym typeface="Helvetica Neue"/>
            </a:endParaRPr>
          </a:p>
        </p:txBody>
      </p:sp>
      <p:sp>
        <p:nvSpPr>
          <p:cNvPr id="249" name="Google Shape;249;g33887b6e509_0_824"/>
          <p:cNvSpPr/>
          <p:nvPr/>
        </p:nvSpPr>
        <p:spPr>
          <a:xfrm>
            <a:off x="6588248" y="4131740"/>
            <a:ext cx="1413900" cy="1413900"/>
          </a:xfrm>
          <a:prstGeom prst="ellipse">
            <a:avLst/>
          </a:prstGeom>
          <a:solidFill>
            <a:srgbClr val="EEF2F5"/>
          </a:solidFill>
          <a:ln w="19050" cap="flat" cmpd="sng">
            <a:solidFill>
              <a:srgbClr val="F5C700"/>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3600">
              <a:solidFill>
                <a:schemeClr val="lt1"/>
              </a:solidFill>
              <a:latin typeface="Helvetica Neue"/>
              <a:ea typeface="Helvetica Neue"/>
              <a:cs typeface="Helvetica Neue"/>
              <a:sym typeface="Helvetica Neue"/>
            </a:endParaRPr>
          </a:p>
        </p:txBody>
      </p:sp>
      <p:sp>
        <p:nvSpPr>
          <p:cNvPr id="250" name="Google Shape;250;g33887b6e509_0_824"/>
          <p:cNvSpPr/>
          <p:nvPr/>
        </p:nvSpPr>
        <p:spPr>
          <a:xfrm>
            <a:off x="10732235" y="5753150"/>
            <a:ext cx="1413900" cy="1413900"/>
          </a:xfrm>
          <a:prstGeom prst="ellipse">
            <a:avLst/>
          </a:prstGeom>
          <a:solidFill>
            <a:srgbClr val="EEF2F5"/>
          </a:solidFill>
          <a:ln w="19050" cap="flat" cmpd="sng">
            <a:solidFill>
              <a:srgbClr val="0A4098"/>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3600">
              <a:solidFill>
                <a:schemeClr val="lt1"/>
              </a:solidFill>
              <a:latin typeface="Helvetica Neue"/>
              <a:ea typeface="Helvetica Neue"/>
              <a:cs typeface="Helvetica Neue"/>
              <a:sym typeface="Helvetica Neue"/>
            </a:endParaRPr>
          </a:p>
        </p:txBody>
      </p:sp>
      <p:sp>
        <p:nvSpPr>
          <p:cNvPr id="251" name="Google Shape;251;g33887b6e509_0_824"/>
          <p:cNvSpPr/>
          <p:nvPr/>
        </p:nvSpPr>
        <p:spPr>
          <a:xfrm>
            <a:off x="14907582" y="4124811"/>
            <a:ext cx="1413900" cy="1413900"/>
          </a:xfrm>
          <a:prstGeom prst="ellipse">
            <a:avLst/>
          </a:prstGeom>
          <a:solidFill>
            <a:srgbClr val="EEF2F5"/>
          </a:solidFill>
          <a:ln w="19050" cap="flat" cmpd="sng">
            <a:solidFill>
              <a:srgbClr val="F5C700"/>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3600">
              <a:solidFill>
                <a:schemeClr val="lt1"/>
              </a:solidFill>
              <a:latin typeface="Helvetica Neue"/>
              <a:ea typeface="Helvetica Neue"/>
              <a:cs typeface="Helvetica Neue"/>
              <a:sym typeface="Helvetica Neue"/>
            </a:endParaRPr>
          </a:p>
        </p:txBody>
      </p:sp>
      <p:sp>
        <p:nvSpPr>
          <p:cNvPr id="252" name="Google Shape;252;g33887b6e509_0_824"/>
          <p:cNvSpPr/>
          <p:nvPr/>
        </p:nvSpPr>
        <p:spPr>
          <a:xfrm>
            <a:off x="473214" y="7962900"/>
            <a:ext cx="5622786" cy="1523700"/>
          </a:xfrm>
          <a:prstGeom prst="rect">
            <a:avLst/>
          </a:prstGeom>
          <a:noFill/>
          <a:ln>
            <a:noFill/>
          </a:ln>
        </p:spPr>
        <p:txBody>
          <a:bodyPr spcFirstLastPara="1" wrap="square" lIns="137138" tIns="68550" rIns="137138" bIns="68550" anchor="t" anchorCtr="0">
            <a:noAutofit/>
          </a:bodyPr>
          <a:lstStyle/>
          <a:p>
            <a:pPr algn="just">
              <a:lnSpc>
                <a:spcPct val="115000"/>
              </a:lnSpc>
              <a:buSzPts val="1100"/>
            </a:pPr>
            <a:r>
              <a:rPr lang="en-US" sz="3000" dirty="0" err="1">
                <a:solidFill>
                  <a:schemeClr val="accent1">
                    <a:lumMod val="50000"/>
                  </a:schemeClr>
                </a:solidFill>
                <a:latin typeface="Arial" panose="020B0604020202020204" pitchFamily="34" charset="0"/>
                <a:cs typeface="Arial" panose="020B0604020202020204" pitchFamily="34" charset="0"/>
              </a:rPr>
              <a:t>Tờ</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trình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về</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việc</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tổ</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chức</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đại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hội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trong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đó</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nêu</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rõ</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thời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gian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địa</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điểm</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số</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lượng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đại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biểu</a:t>
            </a:r>
            <a:endParaRPr sz="3000" dirty="0">
              <a:solidFill>
                <a:schemeClr val="accent1">
                  <a:lumMod val="50000"/>
                </a:schemeClr>
              </a:solidFill>
              <a:latin typeface="Arial" panose="020B0604020202020204" pitchFamily="34" charset="0"/>
              <a:ea typeface="Montserrat"/>
              <a:cs typeface="Arial" panose="020B0604020202020204" pitchFamily="34" charset="0"/>
              <a:sym typeface="Montserrat"/>
            </a:endParaRPr>
          </a:p>
        </p:txBody>
      </p:sp>
      <p:sp>
        <p:nvSpPr>
          <p:cNvPr id="253" name="Google Shape;253;g33887b6e509_0_824"/>
          <p:cNvSpPr txBox="1"/>
          <p:nvPr/>
        </p:nvSpPr>
        <p:spPr>
          <a:xfrm>
            <a:off x="1566773" y="7293254"/>
            <a:ext cx="2848950" cy="507771"/>
          </a:xfrm>
          <a:prstGeom prst="rect">
            <a:avLst/>
          </a:prstGeom>
          <a:noFill/>
          <a:ln>
            <a:noFill/>
          </a:ln>
        </p:spPr>
        <p:txBody>
          <a:bodyPr spcFirstLastPara="1" wrap="square" lIns="137138" tIns="68550" rIns="137138" bIns="68550" anchor="t" anchorCtr="0">
            <a:spAutoFit/>
          </a:bodyPr>
          <a:lstStyle/>
          <a:p>
            <a:pPr algn="ctr"/>
            <a:r>
              <a:rPr lang="en-US" sz="2400" b="1" dirty="0">
                <a:solidFill>
                  <a:srgbClr val="0A4098"/>
                </a:solidFill>
                <a:latin typeface="Montserrat"/>
                <a:ea typeface="Montserrat"/>
                <a:cs typeface="Montserrat"/>
                <a:sym typeface="Montserrat"/>
              </a:rPr>
              <a:t>1</a:t>
            </a:r>
            <a:endParaRPr sz="2400" b="1" dirty="0">
              <a:solidFill>
                <a:srgbClr val="0A4098"/>
              </a:solidFill>
              <a:latin typeface="Montserrat"/>
              <a:ea typeface="Montserrat"/>
              <a:cs typeface="Montserrat"/>
              <a:sym typeface="Montserrat"/>
            </a:endParaRPr>
          </a:p>
        </p:txBody>
      </p:sp>
      <p:cxnSp>
        <p:nvCxnSpPr>
          <p:cNvPr id="254" name="Google Shape;254;g33887b6e509_0_824"/>
          <p:cNvCxnSpPr/>
          <p:nvPr/>
        </p:nvCxnSpPr>
        <p:spPr>
          <a:xfrm>
            <a:off x="2813273" y="7899723"/>
            <a:ext cx="355950" cy="0"/>
          </a:xfrm>
          <a:prstGeom prst="straightConnector1">
            <a:avLst/>
          </a:prstGeom>
          <a:noFill/>
          <a:ln w="19050" cap="flat" cmpd="sng">
            <a:solidFill>
              <a:srgbClr val="1D4251"/>
            </a:solidFill>
            <a:prstDash val="solid"/>
            <a:miter lim="800000"/>
            <a:headEnd type="none" w="sm" len="sm"/>
            <a:tailEnd type="none" w="sm" len="sm"/>
          </a:ln>
        </p:spPr>
      </p:cxnSp>
      <p:sp>
        <p:nvSpPr>
          <p:cNvPr id="255" name="Google Shape;255;g33887b6e509_0_824"/>
          <p:cNvSpPr/>
          <p:nvPr/>
        </p:nvSpPr>
        <p:spPr>
          <a:xfrm>
            <a:off x="4984331" y="2572009"/>
            <a:ext cx="5455069" cy="1007771"/>
          </a:xfrm>
          <a:prstGeom prst="rect">
            <a:avLst/>
          </a:prstGeom>
          <a:noFill/>
          <a:ln>
            <a:noFill/>
          </a:ln>
        </p:spPr>
        <p:txBody>
          <a:bodyPr spcFirstLastPara="1" wrap="square" lIns="137138" tIns="68550" rIns="137138" bIns="68550" anchor="t" anchorCtr="0">
            <a:noAutofit/>
          </a:bodyPr>
          <a:lstStyle/>
          <a:p>
            <a:pPr algn="just"/>
            <a:r>
              <a:rPr lang="en-US" sz="3000" dirty="0" err="1">
                <a:solidFill>
                  <a:schemeClr val="accent1">
                    <a:lumMod val="50000"/>
                  </a:schemeClr>
                </a:solidFill>
                <a:latin typeface="Arial" panose="020B0604020202020204" pitchFamily="34" charset="0"/>
                <a:cs typeface="Arial" panose="020B0604020202020204" pitchFamily="34" charset="0"/>
              </a:rPr>
              <a:t>Dự</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thảo</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báo</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cáo</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tổng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kết</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nhiệm</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kỳ</a:t>
            </a:r>
            <a:r>
              <a:rPr lang="en-US" sz="3000" dirty="0">
                <a:solidFill>
                  <a:schemeClr val="accent1">
                    <a:lumMod val="50000"/>
                  </a:schemeClr>
                </a:solidFill>
                <a:latin typeface="Arial" panose="020B0604020202020204" pitchFamily="34" charset="0"/>
                <a:cs typeface="Arial" panose="020B0604020202020204" pitchFamily="34" charset="0"/>
              </a:rPr>
              <a:t> 2023-2028 </a:t>
            </a:r>
            <a:r>
              <a:rPr lang="en-US" sz="3000" dirty="0" err="1">
                <a:solidFill>
                  <a:schemeClr val="accent1">
                    <a:lumMod val="50000"/>
                  </a:schemeClr>
                </a:solidFill>
                <a:latin typeface="Arial" panose="020B0604020202020204" pitchFamily="34" charset="0"/>
                <a:cs typeface="Arial" panose="020B0604020202020204" pitchFamily="34" charset="0"/>
              </a:rPr>
              <a:t>và</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phương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hướng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nhiệm</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kỳ</a:t>
            </a:r>
            <a:r>
              <a:rPr lang="en-US" sz="3000" dirty="0">
                <a:solidFill>
                  <a:schemeClr val="accent1">
                    <a:lumMod val="50000"/>
                  </a:schemeClr>
                </a:solidFill>
                <a:latin typeface="Arial" panose="020B0604020202020204" pitchFamily="34" charset="0"/>
                <a:cs typeface="Arial" panose="020B0604020202020204" pitchFamily="34" charset="0"/>
              </a:rPr>
              <a:t> 2025-2030</a:t>
            </a:r>
            <a:endParaRPr sz="3000" dirty="0">
              <a:solidFill>
                <a:schemeClr val="accent1">
                  <a:lumMod val="50000"/>
                </a:schemeClr>
              </a:solidFill>
              <a:latin typeface="Arial" panose="020B0604020202020204" pitchFamily="34" charset="0"/>
              <a:ea typeface="Montserrat"/>
              <a:cs typeface="Arial" panose="020B0604020202020204" pitchFamily="34" charset="0"/>
              <a:sym typeface="Montserrat"/>
            </a:endParaRPr>
          </a:p>
        </p:txBody>
      </p:sp>
      <p:sp>
        <p:nvSpPr>
          <p:cNvPr id="256" name="Google Shape;256;g33887b6e509_0_824"/>
          <p:cNvSpPr txBox="1"/>
          <p:nvPr/>
        </p:nvSpPr>
        <p:spPr>
          <a:xfrm>
            <a:off x="6125241" y="1866900"/>
            <a:ext cx="2848950" cy="600104"/>
          </a:xfrm>
          <a:prstGeom prst="rect">
            <a:avLst/>
          </a:prstGeom>
          <a:noFill/>
          <a:ln>
            <a:noFill/>
          </a:ln>
        </p:spPr>
        <p:txBody>
          <a:bodyPr spcFirstLastPara="1" wrap="square" lIns="137138" tIns="68550" rIns="137138" bIns="68550" anchor="t" anchorCtr="0">
            <a:spAutoFit/>
          </a:bodyPr>
          <a:lstStyle/>
          <a:p>
            <a:pPr algn="ctr"/>
            <a:r>
              <a:rPr lang="en-US" sz="3000" b="1" dirty="0">
                <a:latin typeface="Montserrat"/>
                <a:ea typeface="Montserrat"/>
                <a:cs typeface="Montserrat"/>
                <a:sym typeface="Montserrat"/>
              </a:rPr>
              <a:t>2</a:t>
            </a:r>
            <a:endParaRPr sz="3000" b="1" dirty="0">
              <a:latin typeface="Montserrat"/>
              <a:ea typeface="Montserrat"/>
              <a:cs typeface="Montserrat"/>
              <a:sym typeface="Montserrat"/>
            </a:endParaRPr>
          </a:p>
        </p:txBody>
      </p:sp>
      <p:cxnSp>
        <p:nvCxnSpPr>
          <p:cNvPr id="257" name="Google Shape;257;g33887b6e509_0_824"/>
          <p:cNvCxnSpPr/>
          <p:nvPr/>
        </p:nvCxnSpPr>
        <p:spPr>
          <a:xfrm>
            <a:off x="7371741" y="2473370"/>
            <a:ext cx="355950" cy="0"/>
          </a:xfrm>
          <a:prstGeom prst="straightConnector1">
            <a:avLst/>
          </a:prstGeom>
          <a:noFill/>
          <a:ln w="19050" cap="flat" cmpd="sng">
            <a:solidFill>
              <a:srgbClr val="F5C700"/>
            </a:solidFill>
            <a:prstDash val="solid"/>
            <a:miter lim="800000"/>
            <a:headEnd type="none" w="sm" len="sm"/>
            <a:tailEnd type="none" w="sm" len="sm"/>
          </a:ln>
        </p:spPr>
      </p:cxnSp>
      <p:sp>
        <p:nvSpPr>
          <p:cNvPr id="258" name="Google Shape;258;g33887b6e509_0_824"/>
          <p:cNvSpPr/>
          <p:nvPr/>
        </p:nvSpPr>
        <p:spPr>
          <a:xfrm>
            <a:off x="8798673" y="7962900"/>
            <a:ext cx="5450727" cy="1523700"/>
          </a:xfrm>
          <a:prstGeom prst="rect">
            <a:avLst/>
          </a:prstGeom>
          <a:noFill/>
          <a:ln>
            <a:noFill/>
          </a:ln>
        </p:spPr>
        <p:txBody>
          <a:bodyPr spcFirstLastPara="1" wrap="square" lIns="137138" tIns="68550" rIns="137138" bIns="68550" anchor="t" anchorCtr="0">
            <a:noAutofit/>
          </a:bodyPr>
          <a:lstStyle/>
          <a:p>
            <a:pPr algn="ctr"/>
            <a:r>
              <a:rPr lang="en-US" sz="3000" dirty="0" err="1">
                <a:solidFill>
                  <a:schemeClr val="accent1">
                    <a:lumMod val="50000"/>
                  </a:schemeClr>
                </a:solidFill>
                <a:latin typeface="Arial" panose="020B0604020202020204" pitchFamily="34" charset="0"/>
                <a:cs typeface="Arial" panose="020B0604020202020204" pitchFamily="34" charset="0"/>
              </a:rPr>
              <a:t>Chương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trình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làm</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việc</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của</a:t>
            </a:r>
            <a:endParaRPr lang="en-US" sz="3000" dirty="0">
              <a:solidFill>
                <a:schemeClr val="accent1">
                  <a:lumMod val="50000"/>
                </a:schemeClr>
              </a:solidFill>
              <a:latin typeface="Arial" panose="020B0604020202020204" pitchFamily="34" charset="0"/>
              <a:cs typeface="Arial" panose="020B0604020202020204" pitchFamily="34" charset="0"/>
            </a:endParaRPr>
          </a:p>
          <a:p>
            <a:pPr algn="ct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đại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hội</a:t>
            </a:r>
            <a:endParaRPr sz="3000" dirty="0">
              <a:solidFill>
                <a:schemeClr val="accent1">
                  <a:lumMod val="50000"/>
                </a:schemeClr>
              </a:solidFill>
              <a:latin typeface="Arial" panose="020B0604020202020204" pitchFamily="34" charset="0"/>
              <a:ea typeface="Montserrat"/>
              <a:cs typeface="Arial" panose="020B0604020202020204" pitchFamily="34" charset="0"/>
              <a:sym typeface="Montserrat"/>
            </a:endParaRPr>
          </a:p>
        </p:txBody>
      </p:sp>
      <p:sp>
        <p:nvSpPr>
          <p:cNvPr id="259" name="Google Shape;259;g33887b6e509_0_824"/>
          <p:cNvSpPr txBox="1"/>
          <p:nvPr/>
        </p:nvSpPr>
        <p:spPr>
          <a:xfrm>
            <a:off x="9958091" y="7293254"/>
            <a:ext cx="2848950" cy="600104"/>
          </a:xfrm>
          <a:prstGeom prst="rect">
            <a:avLst/>
          </a:prstGeom>
          <a:noFill/>
          <a:ln>
            <a:noFill/>
          </a:ln>
        </p:spPr>
        <p:txBody>
          <a:bodyPr spcFirstLastPara="1" wrap="square" lIns="137138" tIns="68550" rIns="137138" bIns="68550" anchor="t" anchorCtr="0">
            <a:spAutoFit/>
          </a:bodyPr>
          <a:lstStyle/>
          <a:p>
            <a:pPr algn="ctr"/>
            <a:r>
              <a:rPr lang="en-US" sz="3000" b="1" dirty="0">
                <a:solidFill>
                  <a:srgbClr val="0A4098"/>
                </a:solidFill>
                <a:latin typeface="Montserrat"/>
                <a:ea typeface="Montserrat"/>
                <a:cs typeface="Montserrat"/>
                <a:sym typeface="Montserrat"/>
              </a:rPr>
              <a:t>3</a:t>
            </a:r>
            <a:endParaRPr sz="3000" b="1" dirty="0">
              <a:solidFill>
                <a:srgbClr val="0A4098"/>
              </a:solidFill>
              <a:latin typeface="Montserrat"/>
              <a:ea typeface="Montserrat"/>
              <a:cs typeface="Montserrat"/>
              <a:sym typeface="Montserrat"/>
            </a:endParaRPr>
          </a:p>
        </p:txBody>
      </p:sp>
      <p:cxnSp>
        <p:nvCxnSpPr>
          <p:cNvPr id="260" name="Google Shape;260;g33887b6e509_0_824"/>
          <p:cNvCxnSpPr/>
          <p:nvPr/>
        </p:nvCxnSpPr>
        <p:spPr>
          <a:xfrm>
            <a:off x="11204591" y="7899723"/>
            <a:ext cx="355950" cy="0"/>
          </a:xfrm>
          <a:prstGeom prst="straightConnector1">
            <a:avLst/>
          </a:prstGeom>
          <a:noFill/>
          <a:ln w="19050" cap="flat" cmpd="sng">
            <a:solidFill>
              <a:srgbClr val="1D4251"/>
            </a:solidFill>
            <a:prstDash val="solid"/>
            <a:miter lim="800000"/>
            <a:headEnd type="none" w="sm" len="sm"/>
            <a:tailEnd type="none" w="sm" len="sm"/>
          </a:ln>
        </p:spPr>
      </p:cxnSp>
      <p:sp>
        <p:nvSpPr>
          <p:cNvPr id="261" name="Google Shape;261;g33887b6e509_0_824"/>
          <p:cNvSpPr/>
          <p:nvPr/>
        </p:nvSpPr>
        <p:spPr>
          <a:xfrm>
            <a:off x="11836649" y="2084641"/>
            <a:ext cx="6141865" cy="1755499"/>
          </a:xfrm>
          <a:prstGeom prst="rect">
            <a:avLst/>
          </a:prstGeom>
          <a:noFill/>
          <a:ln>
            <a:noFill/>
          </a:ln>
        </p:spPr>
        <p:txBody>
          <a:bodyPr spcFirstLastPara="1" wrap="square" lIns="137138" tIns="68550" rIns="137138" bIns="68550" anchor="t" anchorCtr="0">
            <a:noAutofit/>
          </a:bodyPr>
          <a:lstStyle/>
          <a:p>
            <a:pPr algn="just"/>
            <a:r>
              <a:rPr lang="en-US" sz="3000" dirty="0" err="1">
                <a:solidFill>
                  <a:schemeClr val="accent1">
                    <a:lumMod val="50000"/>
                  </a:schemeClr>
                </a:solidFill>
                <a:latin typeface="Arial" panose="020B0604020202020204" pitchFamily="34" charset="0"/>
                <a:cs typeface="Arial" panose="020B0604020202020204" pitchFamily="34" charset="0"/>
              </a:rPr>
              <a:t>Đề</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án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nhân</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sự</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và</a:t>
            </a:r>
            <a:r>
              <a:rPr lang="en-US" sz="3000" dirty="0">
                <a:solidFill>
                  <a:schemeClr val="accent1">
                    <a:lumMod val="50000"/>
                  </a:schemeClr>
                </a:solidFill>
                <a:latin typeface="Arial" panose="020B0604020202020204" pitchFamily="34" charset="0"/>
                <a:cs typeface="Arial" panose="020B0604020202020204" pitchFamily="34" charset="0"/>
              </a:rPr>
              <a:t> DS </a:t>
            </a:r>
            <a:r>
              <a:rPr lang="en-US" sz="3000" dirty="0" err="1">
                <a:solidFill>
                  <a:schemeClr val="accent1">
                    <a:lumMod val="50000"/>
                  </a:schemeClr>
                </a:solidFill>
                <a:latin typeface="Arial" panose="020B0604020202020204" pitchFamily="34" charset="0"/>
                <a:cs typeface="Arial" panose="020B0604020202020204" pitchFamily="34" charset="0"/>
              </a:rPr>
              <a:t>trích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ngang</a:t>
            </a:r>
            <a:r>
              <a:rPr lang="en-US" sz="3000" dirty="0">
                <a:solidFill>
                  <a:schemeClr val="accent1">
                    <a:lumMod val="50000"/>
                  </a:schemeClr>
                </a:solidFill>
                <a:latin typeface="Arial" panose="020B0604020202020204" pitchFamily="34" charset="0"/>
                <a:cs typeface="Arial" panose="020B0604020202020204" pitchFamily="34" charset="0"/>
              </a:rPr>
              <a:t> BCH, BTV, UBKT </a:t>
            </a:r>
            <a:r>
              <a:rPr lang="en-US" sz="3000" dirty="0" err="1">
                <a:solidFill>
                  <a:schemeClr val="accent1">
                    <a:lumMod val="50000"/>
                  </a:schemeClr>
                </a:solidFill>
                <a:latin typeface="Arial" panose="020B0604020202020204" pitchFamily="34" charset="0"/>
                <a:cs typeface="Arial" panose="020B0604020202020204" pitchFamily="34" charset="0"/>
              </a:rPr>
              <a:t>và</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các</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chức</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danh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chủ</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tịch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phó</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chủ</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tịch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chủ</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nhiệm</a:t>
            </a:r>
            <a:r>
              <a:rPr lang="en-US" sz="3000" dirty="0">
                <a:solidFill>
                  <a:schemeClr val="accent1">
                    <a:lumMod val="50000"/>
                  </a:schemeClr>
                </a:solidFill>
                <a:latin typeface="Arial" panose="020B0604020202020204" pitchFamily="34" charset="0"/>
                <a:cs typeface="Arial" panose="020B0604020202020204" pitchFamily="34" charset="0"/>
              </a:rPr>
              <a:t> UBKT, DS </a:t>
            </a:r>
            <a:r>
              <a:rPr lang="en-US" sz="3000" dirty="0" err="1">
                <a:solidFill>
                  <a:schemeClr val="accent1">
                    <a:lumMod val="50000"/>
                  </a:schemeClr>
                </a:solidFill>
                <a:latin typeface="Arial" panose="020B0604020202020204" pitchFamily="34" charset="0"/>
                <a:cs typeface="Arial" panose="020B0604020202020204" pitchFamily="34" charset="0"/>
              </a:rPr>
              <a:t>trích</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ngang</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đại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biểu</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dự</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Đại</a:t>
            </a:r>
            <a:r>
              <a:rPr lang="en-US" sz="3000" dirty="0">
                <a:solidFill>
                  <a:schemeClr val="accent1">
                    <a:lumMod val="50000"/>
                  </a:schemeClr>
                </a:solidFill>
                <a:latin typeface="Arial" panose="020B0604020202020204" pitchFamily="34" charset="0"/>
                <a:cs typeface="Arial" panose="020B0604020202020204" pitchFamily="34" charset="0"/>
              </a:rPr>
              <a:t> </a:t>
            </a:r>
            <a:r>
              <a:rPr lang="en-US" sz="3000" dirty="0" err="1">
                <a:solidFill>
                  <a:schemeClr val="accent1">
                    <a:lumMod val="50000"/>
                  </a:schemeClr>
                </a:solidFill>
                <a:latin typeface="Arial" panose="020B0604020202020204" pitchFamily="34" charset="0"/>
                <a:cs typeface="Arial" panose="020B0604020202020204" pitchFamily="34" charset="0"/>
              </a:rPr>
              <a:t>hội</a:t>
            </a:r>
            <a:r>
              <a:rPr lang="en-US" sz="3000" dirty="0">
                <a:solidFill>
                  <a:schemeClr val="accent1">
                    <a:lumMod val="50000"/>
                  </a:schemeClr>
                </a:solidFill>
                <a:latin typeface="Arial" panose="020B0604020202020204" pitchFamily="34" charset="0"/>
                <a:cs typeface="Arial" panose="020B0604020202020204" pitchFamily="34" charset="0"/>
              </a:rPr>
              <a:t> Công </a:t>
            </a:r>
            <a:r>
              <a:rPr lang="en-US" sz="3000" dirty="0" err="1">
                <a:solidFill>
                  <a:schemeClr val="accent1">
                    <a:lumMod val="50000"/>
                  </a:schemeClr>
                </a:solidFill>
                <a:latin typeface="Arial" panose="020B0604020202020204" pitchFamily="34" charset="0"/>
                <a:cs typeface="Arial" panose="020B0604020202020204" pitchFamily="34" charset="0"/>
              </a:rPr>
              <a:t>đoàn</a:t>
            </a:r>
            <a:r>
              <a:rPr lang="en-US" sz="3000" dirty="0">
                <a:solidFill>
                  <a:schemeClr val="accent1">
                    <a:lumMod val="50000"/>
                  </a:schemeClr>
                </a:solidFill>
                <a:latin typeface="Arial" panose="020B0604020202020204" pitchFamily="34" charset="0"/>
                <a:cs typeface="Arial" panose="020B0604020202020204" pitchFamily="34" charset="0"/>
              </a:rPr>
              <a:t> VNPT.</a:t>
            </a:r>
          </a:p>
        </p:txBody>
      </p:sp>
      <p:sp>
        <p:nvSpPr>
          <p:cNvPr id="262" name="Google Shape;262;g33887b6e509_0_824"/>
          <p:cNvSpPr txBox="1"/>
          <p:nvPr/>
        </p:nvSpPr>
        <p:spPr>
          <a:xfrm>
            <a:off x="13764900" y="1545282"/>
            <a:ext cx="2848950" cy="600104"/>
          </a:xfrm>
          <a:prstGeom prst="rect">
            <a:avLst/>
          </a:prstGeom>
          <a:noFill/>
          <a:ln>
            <a:noFill/>
          </a:ln>
        </p:spPr>
        <p:txBody>
          <a:bodyPr spcFirstLastPara="1" wrap="square" lIns="137138" tIns="68550" rIns="137138" bIns="68550" anchor="t" anchorCtr="0">
            <a:spAutoFit/>
          </a:bodyPr>
          <a:lstStyle/>
          <a:p>
            <a:pPr algn="ctr"/>
            <a:r>
              <a:rPr lang="en-US" sz="3000" b="1" dirty="0">
                <a:latin typeface="Montserrat"/>
                <a:ea typeface="Montserrat"/>
                <a:cs typeface="Montserrat"/>
                <a:sym typeface="Montserrat"/>
              </a:rPr>
              <a:t>4</a:t>
            </a:r>
            <a:endParaRPr sz="3000" b="1" dirty="0">
              <a:latin typeface="Montserrat"/>
              <a:ea typeface="Montserrat"/>
              <a:cs typeface="Montserrat"/>
              <a:sym typeface="Montserrat"/>
            </a:endParaRPr>
          </a:p>
        </p:txBody>
      </p:sp>
      <p:cxnSp>
        <p:nvCxnSpPr>
          <p:cNvPr id="263" name="Google Shape;263;g33887b6e509_0_824"/>
          <p:cNvCxnSpPr/>
          <p:nvPr/>
        </p:nvCxnSpPr>
        <p:spPr>
          <a:xfrm>
            <a:off x="15011400" y="2196113"/>
            <a:ext cx="355950" cy="0"/>
          </a:xfrm>
          <a:prstGeom prst="straightConnector1">
            <a:avLst/>
          </a:prstGeom>
          <a:noFill/>
          <a:ln w="19050" cap="flat" cmpd="sng">
            <a:solidFill>
              <a:srgbClr val="F5C700"/>
            </a:solidFill>
            <a:prstDash val="solid"/>
            <a:miter lim="800000"/>
            <a:headEnd type="none" w="sm" len="sm"/>
            <a:tailEnd type="none" w="sm" len="sm"/>
          </a:ln>
        </p:spPr>
      </p:cxnSp>
      <p:sp>
        <p:nvSpPr>
          <p:cNvPr id="264" name="Google Shape;264;g33887b6e509_0_824"/>
          <p:cNvSpPr/>
          <p:nvPr/>
        </p:nvSpPr>
        <p:spPr>
          <a:xfrm>
            <a:off x="2681231" y="6094518"/>
            <a:ext cx="720698" cy="717579"/>
          </a:xfrm>
          <a:custGeom>
            <a:avLst/>
            <a:gdLst/>
            <a:ahLst/>
            <a:cxnLst/>
            <a:rect l="l" t="t" r="r" b="b"/>
            <a:pathLst>
              <a:path w="21020" h="21600" extrusionOk="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0A4098"/>
          </a:solidFill>
          <a:ln w="9525" cap="flat" cmpd="sng">
            <a:solidFill>
              <a:srgbClr val="0A4098"/>
            </a:solidFill>
            <a:prstDash val="solid"/>
            <a:round/>
            <a:headEnd type="none" w="sm" len="sm"/>
            <a:tailEnd type="none" w="sm" len="sm"/>
          </a:ln>
        </p:spPr>
        <p:txBody>
          <a:bodyPr spcFirstLastPara="1" wrap="square" lIns="38100" tIns="38100" rIns="38100" bIns="38100" anchor="ctr" anchorCtr="0">
            <a:noAutofit/>
          </a:bodyPr>
          <a:lstStyle/>
          <a:p>
            <a:pPr algn="ctr"/>
            <a:endParaRPr sz="3000">
              <a:solidFill>
                <a:srgbClr val="FFFFFF"/>
              </a:solidFill>
              <a:latin typeface="Helvetica Neue"/>
              <a:ea typeface="Helvetica Neue"/>
              <a:cs typeface="Helvetica Neue"/>
              <a:sym typeface="Helvetica Neue"/>
            </a:endParaRPr>
          </a:p>
        </p:txBody>
      </p:sp>
      <p:sp>
        <p:nvSpPr>
          <p:cNvPr id="265" name="Google Shape;265;g33887b6e509_0_824"/>
          <p:cNvSpPr/>
          <p:nvPr/>
        </p:nvSpPr>
        <p:spPr>
          <a:xfrm>
            <a:off x="6892909" y="4409098"/>
            <a:ext cx="799652" cy="813188"/>
          </a:xfrm>
          <a:custGeom>
            <a:avLst/>
            <a:gdLst/>
            <a:ahLst/>
            <a:cxnLst/>
            <a:rect l="l" t="t" r="r" b="b"/>
            <a:pathLst>
              <a:path w="1017" h="1017" extrusionOk="0">
                <a:moveTo>
                  <a:pt x="508" y="231"/>
                </a:moveTo>
                <a:lnTo>
                  <a:pt x="508" y="231"/>
                </a:lnTo>
                <a:lnTo>
                  <a:pt x="493" y="232"/>
                </a:lnTo>
                <a:lnTo>
                  <a:pt x="479" y="234"/>
                </a:lnTo>
                <a:lnTo>
                  <a:pt x="466" y="235"/>
                </a:lnTo>
                <a:lnTo>
                  <a:pt x="453" y="238"/>
                </a:lnTo>
                <a:lnTo>
                  <a:pt x="439" y="241"/>
                </a:lnTo>
                <a:lnTo>
                  <a:pt x="426" y="244"/>
                </a:lnTo>
                <a:lnTo>
                  <a:pt x="413" y="249"/>
                </a:lnTo>
                <a:lnTo>
                  <a:pt x="401" y="254"/>
                </a:lnTo>
                <a:lnTo>
                  <a:pt x="388" y="259"/>
                </a:lnTo>
                <a:lnTo>
                  <a:pt x="376" y="266"/>
                </a:lnTo>
                <a:lnTo>
                  <a:pt x="365" y="272"/>
                </a:lnTo>
                <a:lnTo>
                  <a:pt x="354" y="279"/>
                </a:lnTo>
                <a:lnTo>
                  <a:pt x="332" y="295"/>
                </a:lnTo>
                <a:lnTo>
                  <a:pt x="313" y="313"/>
                </a:lnTo>
                <a:lnTo>
                  <a:pt x="295" y="332"/>
                </a:lnTo>
                <a:lnTo>
                  <a:pt x="279" y="354"/>
                </a:lnTo>
                <a:lnTo>
                  <a:pt x="272" y="364"/>
                </a:lnTo>
                <a:lnTo>
                  <a:pt x="266" y="376"/>
                </a:lnTo>
                <a:lnTo>
                  <a:pt x="260" y="388"/>
                </a:lnTo>
                <a:lnTo>
                  <a:pt x="254" y="401"/>
                </a:lnTo>
                <a:lnTo>
                  <a:pt x="249" y="413"/>
                </a:lnTo>
                <a:lnTo>
                  <a:pt x="244" y="426"/>
                </a:lnTo>
                <a:lnTo>
                  <a:pt x="241" y="438"/>
                </a:lnTo>
                <a:lnTo>
                  <a:pt x="238" y="452"/>
                </a:lnTo>
                <a:lnTo>
                  <a:pt x="235" y="466"/>
                </a:lnTo>
                <a:lnTo>
                  <a:pt x="234" y="479"/>
                </a:lnTo>
                <a:lnTo>
                  <a:pt x="233" y="493"/>
                </a:lnTo>
                <a:lnTo>
                  <a:pt x="232" y="508"/>
                </a:lnTo>
                <a:lnTo>
                  <a:pt x="232" y="508"/>
                </a:lnTo>
                <a:lnTo>
                  <a:pt x="233" y="522"/>
                </a:lnTo>
                <a:lnTo>
                  <a:pt x="234" y="536"/>
                </a:lnTo>
                <a:lnTo>
                  <a:pt x="235" y="550"/>
                </a:lnTo>
                <a:lnTo>
                  <a:pt x="238" y="563"/>
                </a:lnTo>
                <a:lnTo>
                  <a:pt x="241" y="577"/>
                </a:lnTo>
                <a:lnTo>
                  <a:pt x="244" y="590"/>
                </a:lnTo>
                <a:lnTo>
                  <a:pt x="249" y="603"/>
                </a:lnTo>
                <a:lnTo>
                  <a:pt x="254" y="616"/>
                </a:lnTo>
                <a:lnTo>
                  <a:pt x="260" y="627"/>
                </a:lnTo>
                <a:lnTo>
                  <a:pt x="266" y="639"/>
                </a:lnTo>
                <a:lnTo>
                  <a:pt x="272" y="651"/>
                </a:lnTo>
                <a:lnTo>
                  <a:pt x="279" y="662"/>
                </a:lnTo>
                <a:lnTo>
                  <a:pt x="295" y="683"/>
                </a:lnTo>
                <a:lnTo>
                  <a:pt x="313" y="702"/>
                </a:lnTo>
                <a:lnTo>
                  <a:pt x="332" y="721"/>
                </a:lnTo>
                <a:lnTo>
                  <a:pt x="354" y="737"/>
                </a:lnTo>
                <a:lnTo>
                  <a:pt x="376" y="751"/>
                </a:lnTo>
                <a:lnTo>
                  <a:pt x="388" y="756"/>
                </a:lnTo>
                <a:lnTo>
                  <a:pt x="401" y="763"/>
                </a:lnTo>
                <a:lnTo>
                  <a:pt x="413" y="767"/>
                </a:lnTo>
                <a:lnTo>
                  <a:pt x="426" y="771"/>
                </a:lnTo>
                <a:lnTo>
                  <a:pt x="439" y="775"/>
                </a:lnTo>
                <a:lnTo>
                  <a:pt x="453" y="779"/>
                </a:lnTo>
                <a:lnTo>
                  <a:pt x="466" y="781"/>
                </a:lnTo>
                <a:lnTo>
                  <a:pt x="479" y="783"/>
                </a:lnTo>
                <a:lnTo>
                  <a:pt x="493" y="784"/>
                </a:lnTo>
                <a:lnTo>
                  <a:pt x="508" y="784"/>
                </a:lnTo>
                <a:lnTo>
                  <a:pt x="508" y="784"/>
                </a:lnTo>
                <a:lnTo>
                  <a:pt x="522" y="784"/>
                </a:lnTo>
                <a:lnTo>
                  <a:pt x="536" y="783"/>
                </a:lnTo>
                <a:lnTo>
                  <a:pt x="550" y="781"/>
                </a:lnTo>
                <a:lnTo>
                  <a:pt x="563" y="779"/>
                </a:lnTo>
                <a:lnTo>
                  <a:pt x="577" y="775"/>
                </a:lnTo>
                <a:lnTo>
                  <a:pt x="590" y="771"/>
                </a:lnTo>
                <a:lnTo>
                  <a:pt x="603" y="767"/>
                </a:lnTo>
                <a:lnTo>
                  <a:pt x="616" y="763"/>
                </a:lnTo>
                <a:lnTo>
                  <a:pt x="628" y="756"/>
                </a:lnTo>
                <a:lnTo>
                  <a:pt x="639" y="751"/>
                </a:lnTo>
                <a:lnTo>
                  <a:pt x="662" y="737"/>
                </a:lnTo>
                <a:lnTo>
                  <a:pt x="683" y="721"/>
                </a:lnTo>
                <a:lnTo>
                  <a:pt x="703" y="702"/>
                </a:lnTo>
                <a:lnTo>
                  <a:pt x="721" y="683"/>
                </a:lnTo>
                <a:lnTo>
                  <a:pt x="737" y="662"/>
                </a:lnTo>
                <a:lnTo>
                  <a:pt x="751" y="639"/>
                </a:lnTo>
                <a:lnTo>
                  <a:pt x="756" y="627"/>
                </a:lnTo>
                <a:lnTo>
                  <a:pt x="763" y="616"/>
                </a:lnTo>
                <a:lnTo>
                  <a:pt x="767" y="603"/>
                </a:lnTo>
                <a:lnTo>
                  <a:pt x="771" y="590"/>
                </a:lnTo>
                <a:lnTo>
                  <a:pt x="776" y="577"/>
                </a:lnTo>
                <a:lnTo>
                  <a:pt x="779" y="563"/>
                </a:lnTo>
                <a:lnTo>
                  <a:pt x="781" y="550"/>
                </a:lnTo>
                <a:lnTo>
                  <a:pt x="782" y="536"/>
                </a:lnTo>
                <a:lnTo>
                  <a:pt x="783" y="522"/>
                </a:lnTo>
                <a:lnTo>
                  <a:pt x="784" y="508"/>
                </a:lnTo>
                <a:lnTo>
                  <a:pt x="784" y="508"/>
                </a:lnTo>
                <a:lnTo>
                  <a:pt x="783" y="493"/>
                </a:lnTo>
                <a:lnTo>
                  <a:pt x="782" y="479"/>
                </a:lnTo>
                <a:lnTo>
                  <a:pt x="781" y="466"/>
                </a:lnTo>
                <a:lnTo>
                  <a:pt x="779" y="452"/>
                </a:lnTo>
                <a:lnTo>
                  <a:pt x="776" y="438"/>
                </a:lnTo>
                <a:lnTo>
                  <a:pt x="771" y="426"/>
                </a:lnTo>
                <a:lnTo>
                  <a:pt x="767" y="413"/>
                </a:lnTo>
                <a:lnTo>
                  <a:pt x="763" y="401"/>
                </a:lnTo>
                <a:lnTo>
                  <a:pt x="756" y="388"/>
                </a:lnTo>
                <a:lnTo>
                  <a:pt x="751" y="376"/>
                </a:lnTo>
                <a:lnTo>
                  <a:pt x="737" y="354"/>
                </a:lnTo>
                <a:lnTo>
                  <a:pt x="721" y="332"/>
                </a:lnTo>
                <a:lnTo>
                  <a:pt x="703" y="313"/>
                </a:lnTo>
                <a:lnTo>
                  <a:pt x="683" y="295"/>
                </a:lnTo>
                <a:lnTo>
                  <a:pt x="662" y="279"/>
                </a:lnTo>
                <a:lnTo>
                  <a:pt x="639" y="266"/>
                </a:lnTo>
                <a:lnTo>
                  <a:pt x="628" y="259"/>
                </a:lnTo>
                <a:lnTo>
                  <a:pt x="616" y="254"/>
                </a:lnTo>
                <a:lnTo>
                  <a:pt x="603" y="249"/>
                </a:lnTo>
                <a:lnTo>
                  <a:pt x="590" y="244"/>
                </a:lnTo>
                <a:lnTo>
                  <a:pt x="577" y="241"/>
                </a:lnTo>
                <a:lnTo>
                  <a:pt x="563" y="238"/>
                </a:lnTo>
                <a:lnTo>
                  <a:pt x="550" y="235"/>
                </a:lnTo>
                <a:lnTo>
                  <a:pt x="536" y="234"/>
                </a:lnTo>
                <a:lnTo>
                  <a:pt x="522" y="232"/>
                </a:lnTo>
                <a:lnTo>
                  <a:pt x="508" y="231"/>
                </a:lnTo>
                <a:lnTo>
                  <a:pt x="508" y="231"/>
                </a:lnTo>
                <a:close/>
                <a:moveTo>
                  <a:pt x="508" y="721"/>
                </a:moveTo>
                <a:lnTo>
                  <a:pt x="508" y="721"/>
                </a:lnTo>
                <a:lnTo>
                  <a:pt x="486" y="720"/>
                </a:lnTo>
                <a:lnTo>
                  <a:pt x="466" y="716"/>
                </a:lnTo>
                <a:lnTo>
                  <a:pt x="445" y="711"/>
                </a:lnTo>
                <a:lnTo>
                  <a:pt x="426" y="704"/>
                </a:lnTo>
                <a:lnTo>
                  <a:pt x="407" y="695"/>
                </a:lnTo>
                <a:lnTo>
                  <a:pt x="389" y="684"/>
                </a:lnTo>
                <a:lnTo>
                  <a:pt x="373" y="671"/>
                </a:lnTo>
                <a:lnTo>
                  <a:pt x="358" y="658"/>
                </a:lnTo>
                <a:lnTo>
                  <a:pt x="344" y="642"/>
                </a:lnTo>
                <a:lnTo>
                  <a:pt x="332" y="626"/>
                </a:lnTo>
                <a:lnTo>
                  <a:pt x="322" y="609"/>
                </a:lnTo>
                <a:lnTo>
                  <a:pt x="312" y="591"/>
                </a:lnTo>
                <a:lnTo>
                  <a:pt x="306" y="570"/>
                </a:lnTo>
                <a:lnTo>
                  <a:pt x="300" y="550"/>
                </a:lnTo>
                <a:lnTo>
                  <a:pt x="297" y="530"/>
                </a:lnTo>
                <a:lnTo>
                  <a:pt x="296" y="508"/>
                </a:lnTo>
                <a:lnTo>
                  <a:pt x="296" y="508"/>
                </a:lnTo>
                <a:lnTo>
                  <a:pt x="297" y="486"/>
                </a:lnTo>
                <a:lnTo>
                  <a:pt x="300" y="465"/>
                </a:lnTo>
                <a:lnTo>
                  <a:pt x="306" y="445"/>
                </a:lnTo>
                <a:lnTo>
                  <a:pt x="312" y="426"/>
                </a:lnTo>
                <a:lnTo>
                  <a:pt x="322" y="406"/>
                </a:lnTo>
                <a:lnTo>
                  <a:pt x="332" y="389"/>
                </a:lnTo>
                <a:lnTo>
                  <a:pt x="344" y="373"/>
                </a:lnTo>
                <a:lnTo>
                  <a:pt x="358" y="358"/>
                </a:lnTo>
                <a:lnTo>
                  <a:pt x="373" y="344"/>
                </a:lnTo>
                <a:lnTo>
                  <a:pt x="389" y="332"/>
                </a:lnTo>
                <a:lnTo>
                  <a:pt x="407" y="322"/>
                </a:lnTo>
                <a:lnTo>
                  <a:pt x="426" y="312"/>
                </a:lnTo>
                <a:lnTo>
                  <a:pt x="445" y="305"/>
                </a:lnTo>
                <a:lnTo>
                  <a:pt x="466" y="300"/>
                </a:lnTo>
                <a:lnTo>
                  <a:pt x="486" y="297"/>
                </a:lnTo>
                <a:lnTo>
                  <a:pt x="508" y="296"/>
                </a:lnTo>
                <a:lnTo>
                  <a:pt x="508" y="296"/>
                </a:lnTo>
                <a:lnTo>
                  <a:pt x="530" y="297"/>
                </a:lnTo>
                <a:lnTo>
                  <a:pt x="550" y="300"/>
                </a:lnTo>
                <a:lnTo>
                  <a:pt x="571" y="305"/>
                </a:lnTo>
                <a:lnTo>
                  <a:pt x="591" y="312"/>
                </a:lnTo>
                <a:lnTo>
                  <a:pt x="609" y="322"/>
                </a:lnTo>
                <a:lnTo>
                  <a:pt x="626" y="332"/>
                </a:lnTo>
                <a:lnTo>
                  <a:pt x="643" y="344"/>
                </a:lnTo>
                <a:lnTo>
                  <a:pt x="658" y="358"/>
                </a:lnTo>
                <a:lnTo>
                  <a:pt x="672" y="373"/>
                </a:lnTo>
                <a:lnTo>
                  <a:pt x="684" y="389"/>
                </a:lnTo>
                <a:lnTo>
                  <a:pt x="695" y="406"/>
                </a:lnTo>
                <a:lnTo>
                  <a:pt x="704" y="426"/>
                </a:lnTo>
                <a:lnTo>
                  <a:pt x="711" y="445"/>
                </a:lnTo>
                <a:lnTo>
                  <a:pt x="717" y="465"/>
                </a:lnTo>
                <a:lnTo>
                  <a:pt x="720" y="486"/>
                </a:lnTo>
                <a:lnTo>
                  <a:pt x="721" y="508"/>
                </a:lnTo>
                <a:lnTo>
                  <a:pt x="721" y="508"/>
                </a:lnTo>
                <a:lnTo>
                  <a:pt x="720" y="530"/>
                </a:lnTo>
                <a:lnTo>
                  <a:pt x="717" y="550"/>
                </a:lnTo>
                <a:lnTo>
                  <a:pt x="711" y="570"/>
                </a:lnTo>
                <a:lnTo>
                  <a:pt x="704" y="591"/>
                </a:lnTo>
                <a:lnTo>
                  <a:pt x="695" y="609"/>
                </a:lnTo>
                <a:lnTo>
                  <a:pt x="684" y="626"/>
                </a:lnTo>
                <a:lnTo>
                  <a:pt x="672" y="642"/>
                </a:lnTo>
                <a:lnTo>
                  <a:pt x="658" y="658"/>
                </a:lnTo>
                <a:lnTo>
                  <a:pt x="643" y="671"/>
                </a:lnTo>
                <a:lnTo>
                  <a:pt x="626" y="684"/>
                </a:lnTo>
                <a:lnTo>
                  <a:pt x="609" y="695"/>
                </a:lnTo>
                <a:lnTo>
                  <a:pt x="591" y="704"/>
                </a:lnTo>
                <a:lnTo>
                  <a:pt x="571" y="711"/>
                </a:lnTo>
                <a:lnTo>
                  <a:pt x="550" y="716"/>
                </a:lnTo>
                <a:lnTo>
                  <a:pt x="530" y="720"/>
                </a:lnTo>
                <a:lnTo>
                  <a:pt x="508" y="721"/>
                </a:lnTo>
                <a:lnTo>
                  <a:pt x="508" y="721"/>
                </a:lnTo>
                <a:close/>
                <a:moveTo>
                  <a:pt x="989" y="598"/>
                </a:moveTo>
                <a:lnTo>
                  <a:pt x="989" y="598"/>
                </a:lnTo>
                <a:lnTo>
                  <a:pt x="981" y="596"/>
                </a:lnTo>
                <a:lnTo>
                  <a:pt x="972" y="594"/>
                </a:lnTo>
                <a:lnTo>
                  <a:pt x="964" y="591"/>
                </a:lnTo>
                <a:lnTo>
                  <a:pt x="957" y="588"/>
                </a:lnTo>
                <a:lnTo>
                  <a:pt x="950" y="583"/>
                </a:lnTo>
                <a:lnTo>
                  <a:pt x="944" y="579"/>
                </a:lnTo>
                <a:lnTo>
                  <a:pt x="938" y="574"/>
                </a:lnTo>
                <a:lnTo>
                  <a:pt x="932" y="567"/>
                </a:lnTo>
                <a:lnTo>
                  <a:pt x="927" y="562"/>
                </a:lnTo>
                <a:lnTo>
                  <a:pt x="923" y="554"/>
                </a:lnTo>
                <a:lnTo>
                  <a:pt x="918" y="548"/>
                </a:lnTo>
                <a:lnTo>
                  <a:pt x="915" y="540"/>
                </a:lnTo>
                <a:lnTo>
                  <a:pt x="913" y="533"/>
                </a:lnTo>
                <a:lnTo>
                  <a:pt x="911" y="524"/>
                </a:lnTo>
                <a:lnTo>
                  <a:pt x="910" y="517"/>
                </a:lnTo>
                <a:lnTo>
                  <a:pt x="909" y="508"/>
                </a:lnTo>
                <a:lnTo>
                  <a:pt x="909" y="508"/>
                </a:lnTo>
                <a:lnTo>
                  <a:pt x="910" y="500"/>
                </a:lnTo>
                <a:lnTo>
                  <a:pt x="911" y="491"/>
                </a:lnTo>
                <a:lnTo>
                  <a:pt x="913" y="484"/>
                </a:lnTo>
                <a:lnTo>
                  <a:pt x="915" y="475"/>
                </a:lnTo>
                <a:lnTo>
                  <a:pt x="918" y="469"/>
                </a:lnTo>
                <a:lnTo>
                  <a:pt x="923" y="461"/>
                </a:lnTo>
                <a:lnTo>
                  <a:pt x="927" y="455"/>
                </a:lnTo>
                <a:lnTo>
                  <a:pt x="932" y="448"/>
                </a:lnTo>
                <a:lnTo>
                  <a:pt x="938" y="442"/>
                </a:lnTo>
                <a:lnTo>
                  <a:pt x="944" y="437"/>
                </a:lnTo>
                <a:lnTo>
                  <a:pt x="950" y="432"/>
                </a:lnTo>
                <a:lnTo>
                  <a:pt x="957" y="428"/>
                </a:lnTo>
                <a:lnTo>
                  <a:pt x="964" y="425"/>
                </a:lnTo>
                <a:lnTo>
                  <a:pt x="972" y="421"/>
                </a:lnTo>
                <a:lnTo>
                  <a:pt x="981" y="419"/>
                </a:lnTo>
                <a:lnTo>
                  <a:pt x="989" y="418"/>
                </a:lnTo>
                <a:lnTo>
                  <a:pt x="989" y="418"/>
                </a:lnTo>
                <a:lnTo>
                  <a:pt x="996" y="416"/>
                </a:lnTo>
                <a:lnTo>
                  <a:pt x="1001" y="414"/>
                </a:lnTo>
                <a:lnTo>
                  <a:pt x="1006" y="410"/>
                </a:lnTo>
                <a:lnTo>
                  <a:pt x="1011" y="404"/>
                </a:lnTo>
                <a:lnTo>
                  <a:pt x="1011" y="404"/>
                </a:lnTo>
                <a:lnTo>
                  <a:pt x="1014" y="399"/>
                </a:lnTo>
                <a:lnTo>
                  <a:pt x="1016" y="392"/>
                </a:lnTo>
                <a:lnTo>
                  <a:pt x="1017" y="385"/>
                </a:lnTo>
                <a:lnTo>
                  <a:pt x="1016" y="378"/>
                </a:lnTo>
                <a:lnTo>
                  <a:pt x="1016" y="378"/>
                </a:lnTo>
                <a:lnTo>
                  <a:pt x="1011" y="360"/>
                </a:lnTo>
                <a:lnTo>
                  <a:pt x="1005" y="343"/>
                </a:lnTo>
                <a:lnTo>
                  <a:pt x="999" y="325"/>
                </a:lnTo>
                <a:lnTo>
                  <a:pt x="992" y="308"/>
                </a:lnTo>
                <a:lnTo>
                  <a:pt x="985" y="290"/>
                </a:lnTo>
                <a:lnTo>
                  <a:pt x="976" y="273"/>
                </a:lnTo>
                <a:lnTo>
                  <a:pt x="968" y="257"/>
                </a:lnTo>
                <a:lnTo>
                  <a:pt x="958" y="240"/>
                </a:lnTo>
                <a:lnTo>
                  <a:pt x="958" y="240"/>
                </a:lnTo>
                <a:lnTo>
                  <a:pt x="955" y="235"/>
                </a:lnTo>
                <a:lnTo>
                  <a:pt x="949" y="230"/>
                </a:lnTo>
                <a:lnTo>
                  <a:pt x="943" y="227"/>
                </a:lnTo>
                <a:lnTo>
                  <a:pt x="937" y="225"/>
                </a:lnTo>
                <a:lnTo>
                  <a:pt x="937" y="225"/>
                </a:lnTo>
                <a:lnTo>
                  <a:pt x="930" y="225"/>
                </a:lnTo>
                <a:lnTo>
                  <a:pt x="924" y="226"/>
                </a:lnTo>
                <a:lnTo>
                  <a:pt x="917" y="228"/>
                </a:lnTo>
                <a:lnTo>
                  <a:pt x="912" y="231"/>
                </a:lnTo>
                <a:lnTo>
                  <a:pt x="912" y="231"/>
                </a:lnTo>
                <a:lnTo>
                  <a:pt x="904" y="237"/>
                </a:lnTo>
                <a:lnTo>
                  <a:pt x="898" y="240"/>
                </a:lnTo>
                <a:lnTo>
                  <a:pt x="890" y="243"/>
                </a:lnTo>
                <a:lnTo>
                  <a:pt x="883" y="246"/>
                </a:lnTo>
                <a:lnTo>
                  <a:pt x="874" y="249"/>
                </a:lnTo>
                <a:lnTo>
                  <a:pt x="867" y="250"/>
                </a:lnTo>
                <a:lnTo>
                  <a:pt x="858" y="250"/>
                </a:lnTo>
                <a:lnTo>
                  <a:pt x="851" y="250"/>
                </a:lnTo>
                <a:lnTo>
                  <a:pt x="842" y="249"/>
                </a:lnTo>
                <a:lnTo>
                  <a:pt x="835" y="248"/>
                </a:lnTo>
                <a:lnTo>
                  <a:pt x="826" y="245"/>
                </a:lnTo>
                <a:lnTo>
                  <a:pt x="819" y="242"/>
                </a:lnTo>
                <a:lnTo>
                  <a:pt x="811" y="239"/>
                </a:lnTo>
                <a:lnTo>
                  <a:pt x="805" y="235"/>
                </a:lnTo>
                <a:lnTo>
                  <a:pt x="798" y="229"/>
                </a:lnTo>
                <a:lnTo>
                  <a:pt x="792" y="224"/>
                </a:lnTo>
                <a:lnTo>
                  <a:pt x="792" y="224"/>
                </a:lnTo>
                <a:lnTo>
                  <a:pt x="786" y="217"/>
                </a:lnTo>
                <a:lnTo>
                  <a:pt x="781" y="211"/>
                </a:lnTo>
                <a:lnTo>
                  <a:pt x="777" y="205"/>
                </a:lnTo>
                <a:lnTo>
                  <a:pt x="773" y="197"/>
                </a:lnTo>
                <a:lnTo>
                  <a:pt x="770" y="190"/>
                </a:lnTo>
                <a:lnTo>
                  <a:pt x="768" y="182"/>
                </a:lnTo>
                <a:lnTo>
                  <a:pt x="766" y="173"/>
                </a:lnTo>
                <a:lnTo>
                  <a:pt x="766" y="166"/>
                </a:lnTo>
                <a:lnTo>
                  <a:pt x="765" y="157"/>
                </a:lnTo>
                <a:lnTo>
                  <a:pt x="766" y="150"/>
                </a:lnTo>
                <a:lnTo>
                  <a:pt x="767" y="141"/>
                </a:lnTo>
                <a:lnTo>
                  <a:pt x="769" y="134"/>
                </a:lnTo>
                <a:lnTo>
                  <a:pt x="772" y="126"/>
                </a:lnTo>
                <a:lnTo>
                  <a:pt x="776" y="119"/>
                </a:lnTo>
                <a:lnTo>
                  <a:pt x="780" y="111"/>
                </a:lnTo>
                <a:lnTo>
                  <a:pt x="784" y="105"/>
                </a:lnTo>
                <a:lnTo>
                  <a:pt x="784" y="105"/>
                </a:lnTo>
                <a:lnTo>
                  <a:pt x="787" y="98"/>
                </a:lnTo>
                <a:lnTo>
                  <a:pt x="791" y="92"/>
                </a:lnTo>
                <a:lnTo>
                  <a:pt x="791" y="86"/>
                </a:lnTo>
                <a:lnTo>
                  <a:pt x="791" y="79"/>
                </a:lnTo>
                <a:lnTo>
                  <a:pt x="791" y="79"/>
                </a:lnTo>
                <a:lnTo>
                  <a:pt x="788" y="73"/>
                </a:lnTo>
                <a:lnTo>
                  <a:pt x="785" y="66"/>
                </a:lnTo>
                <a:lnTo>
                  <a:pt x="781" y="62"/>
                </a:lnTo>
                <a:lnTo>
                  <a:pt x="776" y="58"/>
                </a:lnTo>
                <a:lnTo>
                  <a:pt x="776" y="58"/>
                </a:lnTo>
                <a:lnTo>
                  <a:pt x="760" y="48"/>
                </a:lnTo>
                <a:lnTo>
                  <a:pt x="742" y="39"/>
                </a:lnTo>
                <a:lnTo>
                  <a:pt x="726" y="32"/>
                </a:lnTo>
                <a:lnTo>
                  <a:pt x="709" y="24"/>
                </a:lnTo>
                <a:lnTo>
                  <a:pt x="691" y="17"/>
                </a:lnTo>
                <a:lnTo>
                  <a:pt x="674" y="10"/>
                </a:lnTo>
                <a:lnTo>
                  <a:pt x="655" y="5"/>
                </a:lnTo>
                <a:lnTo>
                  <a:pt x="637" y="1"/>
                </a:lnTo>
                <a:lnTo>
                  <a:pt x="637" y="1"/>
                </a:lnTo>
                <a:lnTo>
                  <a:pt x="631" y="0"/>
                </a:lnTo>
                <a:lnTo>
                  <a:pt x="624" y="0"/>
                </a:lnTo>
                <a:lnTo>
                  <a:pt x="618" y="2"/>
                </a:lnTo>
                <a:lnTo>
                  <a:pt x="611" y="5"/>
                </a:lnTo>
                <a:lnTo>
                  <a:pt x="611" y="5"/>
                </a:lnTo>
                <a:lnTo>
                  <a:pt x="606" y="9"/>
                </a:lnTo>
                <a:lnTo>
                  <a:pt x="603" y="15"/>
                </a:lnTo>
                <a:lnTo>
                  <a:pt x="600" y="20"/>
                </a:lnTo>
                <a:lnTo>
                  <a:pt x="597" y="28"/>
                </a:lnTo>
                <a:lnTo>
                  <a:pt x="597" y="28"/>
                </a:lnTo>
                <a:lnTo>
                  <a:pt x="596" y="35"/>
                </a:lnTo>
                <a:lnTo>
                  <a:pt x="594" y="44"/>
                </a:lnTo>
                <a:lnTo>
                  <a:pt x="591" y="51"/>
                </a:lnTo>
                <a:lnTo>
                  <a:pt x="588" y="59"/>
                </a:lnTo>
                <a:lnTo>
                  <a:pt x="584" y="66"/>
                </a:lnTo>
                <a:lnTo>
                  <a:pt x="579" y="73"/>
                </a:lnTo>
                <a:lnTo>
                  <a:pt x="574" y="78"/>
                </a:lnTo>
                <a:lnTo>
                  <a:pt x="567" y="84"/>
                </a:lnTo>
                <a:lnTo>
                  <a:pt x="562" y="89"/>
                </a:lnTo>
                <a:lnTo>
                  <a:pt x="555" y="93"/>
                </a:lnTo>
                <a:lnTo>
                  <a:pt x="548" y="97"/>
                </a:lnTo>
                <a:lnTo>
                  <a:pt x="541" y="101"/>
                </a:lnTo>
                <a:lnTo>
                  <a:pt x="533" y="104"/>
                </a:lnTo>
                <a:lnTo>
                  <a:pt x="525" y="105"/>
                </a:lnTo>
                <a:lnTo>
                  <a:pt x="516" y="106"/>
                </a:lnTo>
                <a:lnTo>
                  <a:pt x="508" y="107"/>
                </a:lnTo>
                <a:lnTo>
                  <a:pt x="508" y="107"/>
                </a:lnTo>
                <a:lnTo>
                  <a:pt x="500" y="106"/>
                </a:lnTo>
                <a:lnTo>
                  <a:pt x="491" y="105"/>
                </a:lnTo>
                <a:lnTo>
                  <a:pt x="484" y="104"/>
                </a:lnTo>
                <a:lnTo>
                  <a:pt x="475" y="101"/>
                </a:lnTo>
                <a:lnTo>
                  <a:pt x="468" y="97"/>
                </a:lnTo>
                <a:lnTo>
                  <a:pt x="461" y="93"/>
                </a:lnTo>
                <a:lnTo>
                  <a:pt x="455" y="89"/>
                </a:lnTo>
                <a:lnTo>
                  <a:pt x="448" y="84"/>
                </a:lnTo>
                <a:lnTo>
                  <a:pt x="442" y="78"/>
                </a:lnTo>
                <a:lnTo>
                  <a:pt x="438" y="73"/>
                </a:lnTo>
                <a:lnTo>
                  <a:pt x="432" y="66"/>
                </a:lnTo>
                <a:lnTo>
                  <a:pt x="428" y="59"/>
                </a:lnTo>
                <a:lnTo>
                  <a:pt x="425" y="51"/>
                </a:lnTo>
                <a:lnTo>
                  <a:pt x="422" y="44"/>
                </a:lnTo>
                <a:lnTo>
                  <a:pt x="419" y="35"/>
                </a:lnTo>
                <a:lnTo>
                  <a:pt x="418" y="28"/>
                </a:lnTo>
                <a:lnTo>
                  <a:pt x="418" y="28"/>
                </a:lnTo>
                <a:lnTo>
                  <a:pt x="416" y="20"/>
                </a:lnTo>
                <a:lnTo>
                  <a:pt x="414" y="15"/>
                </a:lnTo>
                <a:lnTo>
                  <a:pt x="410" y="9"/>
                </a:lnTo>
                <a:lnTo>
                  <a:pt x="404" y="5"/>
                </a:lnTo>
                <a:lnTo>
                  <a:pt x="404" y="5"/>
                </a:lnTo>
                <a:lnTo>
                  <a:pt x="398" y="2"/>
                </a:lnTo>
                <a:lnTo>
                  <a:pt x="393" y="0"/>
                </a:lnTo>
                <a:lnTo>
                  <a:pt x="385" y="0"/>
                </a:lnTo>
                <a:lnTo>
                  <a:pt x="379" y="1"/>
                </a:lnTo>
                <a:lnTo>
                  <a:pt x="379" y="1"/>
                </a:lnTo>
                <a:lnTo>
                  <a:pt x="360" y="5"/>
                </a:lnTo>
                <a:lnTo>
                  <a:pt x="342" y="10"/>
                </a:lnTo>
                <a:lnTo>
                  <a:pt x="325" y="17"/>
                </a:lnTo>
                <a:lnTo>
                  <a:pt x="308" y="24"/>
                </a:lnTo>
                <a:lnTo>
                  <a:pt x="291" y="32"/>
                </a:lnTo>
                <a:lnTo>
                  <a:pt x="273" y="39"/>
                </a:lnTo>
                <a:lnTo>
                  <a:pt x="257" y="48"/>
                </a:lnTo>
                <a:lnTo>
                  <a:pt x="240" y="58"/>
                </a:lnTo>
                <a:lnTo>
                  <a:pt x="240" y="58"/>
                </a:lnTo>
                <a:lnTo>
                  <a:pt x="235" y="62"/>
                </a:lnTo>
                <a:lnTo>
                  <a:pt x="231" y="66"/>
                </a:lnTo>
                <a:lnTo>
                  <a:pt x="227" y="73"/>
                </a:lnTo>
                <a:lnTo>
                  <a:pt x="225" y="79"/>
                </a:lnTo>
                <a:lnTo>
                  <a:pt x="225" y="79"/>
                </a:lnTo>
                <a:lnTo>
                  <a:pt x="225" y="86"/>
                </a:lnTo>
                <a:lnTo>
                  <a:pt x="226" y="92"/>
                </a:lnTo>
                <a:lnTo>
                  <a:pt x="228" y="98"/>
                </a:lnTo>
                <a:lnTo>
                  <a:pt x="232" y="105"/>
                </a:lnTo>
                <a:lnTo>
                  <a:pt x="232" y="105"/>
                </a:lnTo>
                <a:lnTo>
                  <a:pt x="237" y="111"/>
                </a:lnTo>
                <a:lnTo>
                  <a:pt x="240" y="119"/>
                </a:lnTo>
                <a:lnTo>
                  <a:pt x="244" y="126"/>
                </a:lnTo>
                <a:lnTo>
                  <a:pt x="247" y="134"/>
                </a:lnTo>
                <a:lnTo>
                  <a:pt x="249" y="141"/>
                </a:lnTo>
                <a:lnTo>
                  <a:pt x="250" y="150"/>
                </a:lnTo>
                <a:lnTo>
                  <a:pt x="251" y="157"/>
                </a:lnTo>
                <a:lnTo>
                  <a:pt x="251" y="166"/>
                </a:lnTo>
                <a:lnTo>
                  <a:pt x="250" y="173"/>
                </a:lnTo>
                <a:lnTo>
                  <a:pt x="248" y="182"/>
                </a:lnTo>
                <a:lnTo>
                  <a:pt x="246" y="190"/>
                </a:lnTo>
                <a:lnTo>
                  <a:pt x="243" y="197"/>
                </a:lnTo>
                <a:lnTo>
                  <a:pt x="239" y="205"/>
                </a:lnTo>
                <a:lnTo>
                  <a:pt x="235" y="211"/>
                </a:lnTo>
                <a:lnTo>
                  <a:pt x="231" y="217"/>
                </a:lnTo>
                <a:lnTo>
                  <a:pt x="224" y="224"/>
                </a:lnTo>
                <a:lnTo>
                  <a:pt x="224" y="224"/>
                </a:lnTo>
                <a:lnTo>
                  <a:pt x="219" y="229"/>
                </a:lnTo>
                <a:lnTo>
                  <a:pt x="211" y="235"/>
                </a:lnTo>
                <a:lnTo>
                  <a:pt x="205" y="239"/>
                </a:lnTo>
                <a:lnTo>
                  <a:pt x="197" y="242"/>
                </a:lnTo>
                <a:lnTo>
                  <a:pt x="190" y="245"/>
                </a:lnTo>
                <a:lnTo>
                  <a:pt x="182" y="248"/>
                </a:lnTo>
                <a:lnTo>
                  <a:pt x="174" y="249"/>
                </a:lnTo>
                <a:lnTo>
                  <a:pt x="166" y="250"/>
                </a:lnTo>
                <a:lnTo>
                  <a:pt x="158" y="250"/>
                </a:lnTo>
                <a:lnTo>
                  <a:pt x="150" y="250"/>
                </a:lnTo>
                <a:lnTo>
                  <a:pt x="141" y="249"/>
                </a:lnTo>
                <a:lnTo>
                  <a:pt x="134" y="246"/>
                </a:lnTo>
                <a:lnTo>
                  <a:pt x="125" y="243"/>
                </a:lnTo>
                <a:lnTo>
                  <a:pt x="118" y="240"/>
                </a:lnTo>
                <a:lnTo>
                  <a:pt x="111" y="237"/>
                </a:lnTo>
                <a:lnTo>
                  <a:pt x="104" y="231"/>
                </a:lnTo>
                <a:lnTo>
                  <a:pt x="104" y="231"/>
                </a:lnTo>
                <a:lnTo>
                  <a:pt x="99" y="228"/>
                </a:lnTo>
                <a:lnTo>
                  <a:pt x="92" y="226"/>
                </a:lnTo>
                <a:lnTo>
                  <a:pt x="86" y="225"/>
                </a:lnTo>
                <a:lnTo>
                  <a:pt x="79" y="225"/>
                </a:lnTo>
                <a:lnTo>
                  <a:pt x="79" y="225"/>
                </a:lnTo>
                <a:lnTo>
                  <a:pt x="73" y="227"/>
                </a:lnTo>
                <a:lnTo>
                  <a:pt x="66" y="230"/>
                </a:lnTo>
                <a:lnTo>
                  <a:pt x="62" y="235"/>
                </a:lnTo>
                <a:lnTo>
                  <a:pt x="58" y="240"/>
                </a:lnTo>
                <a:lnTo>
                  <a:pt x="58" y="240"/>
                </a:lnTo>
                <a:lnTo>
                  <a:pt x="48" y="257"/>
                </a:lnTo>
                <a:lnTo>
                  <a:pt x="40" y="273"/>
                </a:lnTo>
                <a:lnTo>
                  <a:pt x="32" y="290"/>
                </a:lnTo>
                <a:lnTo>
                  <a:pt x="25" y="308"/>
                </a:lnTo>
                <a:lnTo>
                  <a:pt x="17" y="325"/>
                </a:lnTo>
                <a:lnTo>
                  <a:pt x="11" y="343"/>
                </a:lnTo>
                <a:lnTo>
                  <a:pt x="5" y="360"/>
                </a:lnTo>
                <a:lnTo>
                  <a:pt x="1" y="378"/>
                </a:lnTo>
                <a:lnTo>
                  <a:pt x="1" y="378"/>
                </a:lnTo>
                <a:lnTo>
                  <a:pt x="0" y="385"/>
                </a:lnTo>
                <a:lnTo>
                  <a:pt x="0" y="392"/>
                </a:lnTo>
                <a:lnTo>
                  <a:pt x="2" y="399"/>
                </a:lnTo>
                <a:lnTo>
                  <a:pt x="5" y="404"/>
                </a:lnTo>
                <a:lnTo>
                  <a:pt x="5" y="404"/>
                </a:lnTo>
                <a:lnTo>
                  <a:pt x="10" y="410"/>
                </a:lnTo>
                <a:lnTo>
                  <a:pt x="15" y="414"/>
                </a:lnTo>
                <a:lnTo>
                  <a:pt x="20" y="416"/>
                </a:lnTo>
                <a:lnTo>
                  <a:pt x="28" y="418"/>
                </a:lnTo>
                <a:lnTo>
                  <a:pt x="28" y="418"/>
                </a:lnTo>
                <a:lnTo>
                  <a:pt x="35" y="419"/>
                </a:lnTo>
                <a:lnTo>
                  <a:pt x="44" y="421"/>
                </a:lnTo>
                <a:lnTo>
                  <a:pt x="51" y="425"/>
                </a:lnTo>
                <a:lnTo>
                  <a:pt x="59" y="428"/>
                </a:lnTo>
                <a:lnTo>
                  <a:pt x="66" y="432"/>
                </a:lnTo>
                <a:lnTo>
                  <a:pt x="73" y="437"/>
                </a:lnTo>
                <a:lnTo>
                  <a:pt x="78" y="442"/>
                </a:lnTo>
                <a:lnTo>
                  <a:pt x="85" y="448"/>
                </a:lnTo>
                <a:lnTo>
                  <a:pt x="89" y="455"/>
                </a:lnTo>
                <a:lnTo>
                  <a:pt x="93" y="461"/>
                </a:lnTo>
                <a:lnTo>
                  <a:pt x="97" y="469"/>
                </a:lnTo>
                <a:lnTo>
                  <a:pt x="101" y="475"/>
                </a:lnTo>
                <a:lnTo>
                  <a:pt x="104" y="484"/>
                </a:lnTo>
                <a:lnTo>
                  <a:pt x="105" y="491"/>
                </a:lnTo>
                <a:lnTo>
                  <a:pt x="106" y="500"/>
                </a:lnTo>
                <a:lnTo>
                  <a:pt x="107" y="508"/>
                </a:lnTo>
                <a:lnTo>
                  <a:pt x="107" y="508"/>
                </a:lnTo>
                <a:lnTo>
                  <a:pt x="106" y="517"/>
                </a:lnTo>
                <a:lnTo>
                  <a:pt x="105" y="524"/>
                </a:lnTo>
                <a:lnTo>
                  <a:pt x="104" y="533"/>
                </a:lnTo>
                <a:lnTo>
                  <a:pt x="101" y="540"/>
                </a:lnTo>
                <a:lnTo>
                  <a:pt x="97" y="548"/>
                </a:lnTo>
                <a:lnTo>
                  <a:pt x="93" y="554"/>
                </a:lnTo>
                <a:lnTo>
                  <a:pt x="89" y="562"/>
                </a:lnTo>
                <a:lnTo>
                  <a:pt x="85" y="567"/>
                </a:lnTo>
                <a:lnTo>
                  <a:pt x="78" y="574"/>
                </a:lnTo>
                <a:lnTo>
                  <a:pt x="73" y="579"/>
                </a:lnTo>
                <a:lnTo>
                  <a:pt x="66" y="583"/>
                </a:lnTo>
                <a:lnTo>
                  <a:pt x="59" y="588"/>
                </a:lnTo>
                <a:lnTo>
                  <a:pt x="51" y="591"/>
                </a:lnTo>
                <a:lnTo>
                  <a:pt x="44" y="594"/>
                </a:lnTo>
                <a:lnTo>
                  <a:pt x="35" y="596"/>
                </a:lnTo>
                <a:lnTo>
                  <a:pt x="28" y="598"/>
                </a:lnTo>
                <a:lnTo>
                  <a:pt x="28" y="598"/>
                </a:lnTo>
                <a:lnTo>
                  <a:pt x="20" y="599"/>
                </a:lnTo>
                <a:lnTo>
                  <a:pt x="15" y="603"/>
                </a:lnTo>
                <a:lnTo>
                  <a:pt x="10" y="606"/>
                </a:lnTo>
                <a:lnTo>
                  <a:pt x="5" y="611"/>
                </a:lnTo>
                <a:lnTo>
                  <a:pt x="5" y="611"/>
                </a:lnTo>
                <a:lnTo>
                  <a:pt x="2" y="618"/>
                </a:lnTo>
                <a:lnTo>
                  <a:pt x="0" y="624"/>
                </a:lnTo>
                <a:lnTo>
                  <a:pt x="0" y="631"/>
                </a:lnTo>
                <a:lnTo>
                  <a:pt x="1" y="637"/>
                </a:lnTo>
                <a:lnTo>
                  <a:pt x="1" y="637"/>
                </a:lnTo>
                <a:lnTo>
                  <a:pt x="5" y="655"/>
                </a:lnTo>
                <a:lnTo>
                  <a:pt x="11" y="673"/>
                </a:lnTo>
                <a:lnTo>
                  <a:pt x="17" y="691"/>
                </a:lnTo>
                <a:lnTo>
                  <a:pt x="25" y="708"/>
                </a:lnTo>
                <a:lnTo>
                  <a:pt x="32" y="725"/>
                </a:lnTo>
                <a:lnTo>
                  <a:pt x="40" y="742"/>
                </a:lnTo>
                <a:lnTo>
                  <a:pt x="48" y="759"/>
                </a:lnTo>
                <a:lnTo>
                  <a:pt x="58" y="775"/>
                </a:lnTo>
                <a:lnTo>
                  <a:pt x="58" y="775"/>
                </a:lnTo>
                <a:lnTo>
                  <a:pt x="62" y="781"/>
                </a:lnTo>
                <a:lnTo>
                  <a:pt x="66" y="785"/>
                </a:lnTo>
                <a:lnTo>
                  <a:pt x="73" y="788"/>
                </a:lnTo>
                <a:lnTo>
                  <a:pt x="79" y="790"/>
                </a:lnTo>
                <a:lnTo>
                  <a:pt x="79" y="790"/>
                </a:lnTo>
                <a:lnTo>
                  <a:pt x="86" y="790"/>
                </a:lnTo>
                <a:lnTo>
                  <a:pt x="92" y="790"/>
                </a:lnTo>
                <a:lnTo>
                  <a:pt x="99" y="788"/>
                </a:lnTo>
                <a:lnTo>
                  <a:pt x="104" y="784"/>
                </a:lnTo>
                <a:lnTo>
                  <a:pt x="104" y="784"/>
                </a:lnTo>
                <a:lnTo>
                  <a:pt x="111" y="780"/>
                </a:lnTo>
                <a:lnTo>
                  <a:pt x="118" y="775"/>
                </a:lnTo>
                <a:lnTo>
                  <a:pt x="125" y="772"/>
                </a:lnTo>
                <a:lnTo>
                  <a:pt x="134" y="770"/>
                </a:lnTo>
                <a:lnTo>
                  <a:pt x="141" y="768"/>
                </a:lnTo>
                <a:lnTo>
                  <a:pt x="150" y="767"/>
                </a:lnTo>
                <a:lnTo>
                  <a:pt x="158" y="766"/>
                </a:lnTo>
                <a:lnTo>
                  <a:pt x="166" y="766"/>
                </a:lnTo>
                <a:lnTo>
                  <a:pt x="174" y="767"/>
                </a:lnTo>
                <a:lnTo>
                  <a:pt x="182" y="768"/>
                </a:lnTo>
                <a:lnTo>
                  <a:pt x="190" y="770"/>
                </a:lnTo>
                <a:lnTo>
                  <a:pt x="197" y="773"/>
                </a:lnTo>
                <a:lnTo>
                  <a:pt x="205" y="776"/>
                </a:lnTo>
                <a:lnTo>
                  <a:pt x="211" y="781"/>
                </a:lnTo>
                <a:lnTo>
                  <a:pt x="219" y="786"/>
                </a:lnTo>
                <a:lnTo>
                  <a:pt x="224" y="791"/>
                </a:lnTo>
                <a:lnTo>
                  <a:pt x="224" y="791"/>
                </a:lnTo>
                <a:lnTo>
                  <a:pt x="231" y="798"/>
                </a:lnTo>
                <a:lnTo>
                  <a:pt x="235" y="804"/>
                </a:lnTo>
                <a:lnTo>
                  <a:pt x="239" y="812"/>
                </a:lnTo>
                <a:lnTo>
                  <a:pt x="243" y="818"/>
                </a:lnTo>
                <a:lnTo>
                  <a:pt x="246" y="826"/>
                </a:lnTo>
                <a:lnTo>
                  <a:pt x="248" y="834"/>
                </a:lnTo>
                <a:lnTo>
                  <a:pt x="250" y="842"/>
                </a:lnTo>
                <a:lnTo>
                  <a:pt x="251" y="849"/>
                </a:lnTo>
                <a:lnTo>
                  <a:pt x="251" y="858"/>
                </a:lnTo>
                <a:lnTo>
                  <a:pt x="250" y="866"/>
                </a:lnTo>
                <a:lnTo>
                  <a:pt x="249" y="874"/>
                </a:lnTo>
                <a:lnTo>
                  <a:pt x="247" y="882"/>
                </a:lnTo>
                <a:lnTo>
                  <a:pt x="244" y="890"/>
                </a:lnTo>
                <a:lnTo>
                  <a:pt x="240" y="898"/>
                </a:lnTo>
                <a:lnTo>
                  <a:pt x="237" y="904"/>
                </a:lnTo>
                <a:lnTo>
                  <a:pt x="232" y="912"/>
                </a:lnTo>
                <a:lnTo>
                  <a:pt x="232" y="912"/>
                </a:lnTo>
                <a:lnTo>
                  <a:pt x="228" y="917"/>
                </a:lnTo>
                <a:lnTo>
                  <a:pt x="226" y="923"/>
                </a:lnTo>
                <a:lnTo>
                  <a:pt x="225" y="930"/>
                </a:lnTo>
                <a:lnTo>
                  <a:pt x="225" y="936"/>
                </a:lnTo>
                <a:lnTo>
                  <a:pt x="225" y="936"/>
                </a:lnTo>
                <a:lnTo>
                  <a:pt x="227" y="943"/>
                </a:lnTo>
                <a:lnTo>
                  <a:pt x="231" y="949"/>
                </a:lnTo>
                <a:lnTo>
                  <a:pt x="235" y="955"/>
                </a:lnTo>
                <a:lnTo>
                  <a:pt x="240" y="958"/>
                </a:lnTo>
                <a:lnTo>
                  <a:pt x="240" y="958"/>
                </a:lnTo>
                <a:lnTo>
                  <a:pt x="257" y="967"/>
                </a:lnTo>
                <a:lnTo>
                  <a:pt x="273" y="976"/>
                </a:lnTo>
                <a:lnTo>
                  <a:pt x="291" y="985"/>
                </a:lnTo>
                <a:lnTo>
                  <a:pt x="308" y="992"/>
                </a:lnTo>
                <a:lnTo>
                  <a:pt x="325" y="999"/>
                </a:lnTo>
                <a:lnTo>
                  <a:pt x="342" y="1005"/>
                </a:lnTo>
                <a:lnTo>
                  <a:pt x="360" y="1010"/>
                </a:lnTo>
                <a:lnTo>
                  <a:pt x="379" y="1016"/>
                </a:lnTo>
                <a:lnTo>
                  <a:pt x="379" y="1016"/>
                </a:lnTo>
                <a:lnTo>
                  <a:pt x="386" y="1017"/>
                </a:lnTo>
                <a:lnTo>
                  <a:pt x="386" y="1017"/>
                </a:lnTo>
                <a:lnTo>
                  <a:pt x="391" y="1016"/>
                </a:lnTo>
                <a:lnTo>
                  <a:pt x="396" y="1015"/>
                </a:lnTo>
                <a:lnTo>
                  <a:pt x="400" y="1014"/>
                </a:lnTo>
                <a:lnTo>
                  <a:pt x="404" y="1010"/>
                </a:lnTo>
                <a:lnTo>
                  <a:pt x="404" y="1010"/>
                </a:lnTo>
                <a:lnTo>
                  <a:pt x="410" y="1006"/>
                </a:lnTo>
                <a:lnTo>
                  <a:pt x="414" y="1001"/>
                </a:lnTo>
                <a:lnTo>
                  <a:pt x="416" y="995"/>
                </a:lnTo>
                <a:lnTo>
                  <a:pt x="418" y="989"/>
                </a:lnTo>
                <a:lnTo>
                  <a:pt x="418" y="989"/>
                </a:lnTo>
                <a:lnTo>
                  <a:pt x="419" y="980"/>
                </a:lnTo>
                <a:lnTo>
                  <a:pt x="422" y="972"/>
                </a:lnTo>
                <a:lnTo>
                  <a:pt x="425" y="964"/>
                </a:lnTo>
                <a:lnTo>
                  <a:pt x="428" y="957"/>
                </a:lnTo>
                <a:lnTo>
                  <a:pt x="432" y="950"/>
                </a:lnTo>
                <a:lnTo>
                  <a:pt x="438" y="944"/>
                </a:lnTo>
                <a:lnTo>
                  <a:pt x="442" y="937"/>
                </a:lnTo>
                <a:lnTo>
                  <a:pt x="448" y="932"/>
                </a:lnTo>
                <a:lnTo>
                  <a:pt x="455" y="927"/>
                </a:lnTo>
                <a:lnTo>
                  <a:pt x="461" y="922"/>
                </a:lnTo>
                <a:lnTo>
                  <a:pt x="468" y="918"/>
                </a:lnTo>
                <a:lnTo>
                  <a:pt x="475" y="915"/>
                </a:lnTo>
                <a:lnTo>
                  <a:pt x="484" y="913"/>
                </a:lnTo>
                <a:lnTo>
                  <a:pt x="491" y="911"/>
                </a:lnTo>
                <a:lnTo>
                  <a:pt x="500" y="910"/>
                </a:lnTo>
                <a:lnTo>
                  <a:pt x="508" y="910"/>
                </a:lnTo>
                <a:lnTo>
                  <a:pt x="508" y="910"/>
                </a:lnTo>
                <a:lnTo>
                  <a:pt x="516" y="910"/>
                </a:lnTo>
                <a:lnTo>
                  <a:pt x="525" y="911"/>
                </a:lnTo>
                <a:lnTo>
                  <a:pt x="533" y="913"/>
                </a:lnTo>
                <a:lnTo>
                  <a:pt x="541" y="915"/>
                </a:lnTo>
                <a:lnTo>
                  <a:pt x="548" y="918"/>
                </a:lnTo>
                <a:lnTo>
                  <a:pt x="555" y="922"/>
                </a:lnTo>
                <a:lnTo>
                  <a:pt x="562" y="927"/>
                </a:lnTo>
                <a:lnTo>
                  <a:pt x="567" y="932"/>
                </a:lnTo>
                <a:lnTo>
                  <a:pt x="574" y="937"/>
                </a:lnTo>
                <a:lnTo>
                  <a:pt x="579" y="944"/>
                </a:lnTo>
                <a:lnTo>
                  <a:pt x="584" y="950"/>
                </a:lnTo>
                <a:lnTo>
                  <a:pt x="588" y="957"/>
                </a:lnTo>
                <a:lnTo>
                  <a:pt x="591" y="964"/>
                </a:lnTo>
                <a:lnTo>
                  <a:pt x="594" y="972"/>
                </a:lnTo>
                <a:lnTo>
                  <a:pt x="596" y="980"/>
                </a:lnTo>
                <a:lnTo>
                  <a:pt x="597" y="989"/>
                </a:lnTo>
                <a:lnTo>
                  <a:pt x="597" y="989"/>
                </a:lnTo>
                <a:lnTo>
                  <a:pt x="600" y="995"/>
                </a:lnTo>
                <a:lnTo>
                  <a:pt x="603" y="1001"/>
                </a:lnTo>
                <a:lnTo>
                  <a:pt x="606" y="1006"/>
                </a:lnTo>
                <a:lnTo>
                  <a:pt x="611" y="1010"/>
                </a:lnTo>
                <a:lnTo>
                  <a:pt x="611" y="1010"/>
                </a:lnTo>
                <a:lnTo>
                  <a:pt x="618" y="1014"/>
                </a:lnTo>
                <a:lnTo>
                  <a:pt x="624" y="1016"/>
                </a:lnTo>
                <a:lnTo>
                  <a:pt x="631" y="1017"/>
                </a:lnTo>
                <a:lnTo>
                  <a:pt x="637" y="1016"/>
                </a:lnTo>
                <a:lnTo>
                  <a:pt x="637" y="1016"/>
                </a:lnTo>
                <a:lnTo>
                  <a:pt x="655" y="1010"/>
                </a:lnTo>
                <a:lnTo>
                  <a:pt x="674" y="1005"/>
                </a:lnTo>
                <a:lnTo>
                  <a:pt x="691" y="999"/>
                </a:lnTo>
                <a:lnTo>
                  <a:pt x="708" y="992"/>
                </a:lnTo>
                <a:lnTo>
                  <a:pt x="725" y="985"/>
                </a:lnTo>
                <a:lnTo>
                  <a:pt x="742" y="976"/>
                </a:lnTo>
                <a:lnTo>
                  <a:pt x="760" y="967"/>
                </a:lnTo>
                <a:lnTo>
                  <a:pt x="776" y="958"/>
                </a:lnTo>
                <a:lnTo>
                  <a:pt x="776" y="958"/>
                </a:lnTo>
                <a:lnTo>
                  <a:pt x="781" y="955"/>
                </a:lnTo>
                <a:lnTo>
                  <a:pt x="785" y="949"/>
                </a:lnTo>
                <a:lnTo>
                  <a:pt x="788" y="944"/>
                </a:lnTo>
                <a:lnTo>
                  <a:pt x="791" y="936"/>
                </a:lnTo>
                <a:lnTo>
                  <a:pt x="791" y="936"/>
                </a:lnTo>
                <a:lnTo>
                  <a:pt x="791" y="930"/>
                </a:lnTo>
                <a:lnTo>
                  <a:pt x="791" y="923"/>
                </a:lnTo>
                <a:lnTo>
                  <a:pt x="787" y="917"/>
                </a:lnTo>
                <a:lnTo>
                  <a:pt x="784" y="912"/>
                </a:lnTo>
                <a:lnTo>
                  <a:pt x="784" y="912"/>
                </a:lnTo>
                <a:lnTo>
                  <a:pt x="780" y="904"/>
                </a:lnTo>
                <a:lnTo>
                  <a:pt x="776" y="898"/>
                </a:lnTo>
                <a:lnTo>
                  <a:pt x="772" y="890"/>
                </a:lnTo>
                <a:lnTo>
                  <a:pt x="769" y="882"/>
                </a:lnTo>
                <a:lnTo>
                  <a:pt x="767" y="874"/>
                </a:lnTo>
                <a:lnTo>
                  <a:pt x="766" y="866"/>
                </a:lnTo>
                <a:lnTo>
                  <a:pt x="765" y="858"/>
                </a:lnTo>
                <a:lnTo>
                  <a:pt x="766" y="849"/>
                </a:lnTo>
                <a:lnTo>
                  <a:pt x="766" y="842"/>
                </a:lnTo>
                <a:lnTo>
                  <a:pt x="768" y="834"/>
                </a:lnTo>
                <a:lnTo>
                  <a:pt x="770" y="826"/>
                </a:lnTo>
                <a:lnTo>
                  <a:pt x="773" y="818"/>
                </a:lnTo>
                <a:lnTo>
                  <a:pt x="777" y="812"/>
                </a:lnTo>
                <a:lnTo>
                  <a:pt x="781" y="804"/>
                </a:lnTo>
                <a:lnTo>
                  <a:pt x="786" y="798"/>
                </a:lnTo>
                <a:lnTo>
                  <a:pt x="792" y="791"/>
                </a:lnTo>
                <a:lnTo>
                  <a:pt x="792" y="791"/>
                </a:lnTo>
                <a:lnTo>
                  <a:pt x="798" y="786"/>
                </a:lnTo>
                <a:lnTo>
                  <a:pt x="805" y="781"/>
                </a:lnTo>
                <a:lnTo>
                  <a:pt x="811" y="776"/>
                </a:lnTo>
                <a:lnTo>
                  <a:pt x="819" y="773"/>
                </a:lnTo>
                <a:lnTo>
                  <a:pt x="826" y="770"/>
                </a:lnTo>
                <a:lnTo>
                  <a:pt x="835" y="768"/>
                </a:lnTo>
                <a:lnTo>
                  <a:pt x="842" y="767"/>
                </a:lnTo>
                <a:lnTo>
                  <a:pt x="851" y="766"/>
                </a:lnTo>
                <a:lnTo>
                  <a:pt x="858" y="766"/>
                </a:lnTo>
                <a:lnTo>
                  <a:pt x="867" y="767"/>
                </a:lnTo>
                <a:lnTo>
                  <a:pt x="874" y="768"/>
                </a:lnTo>
                <a:lnTo>
                  <a:pt x="883" y="770"/>
                </a:lnTo>
                <a:lnTo>
                  <a:pt x="890" y="772"/>
                </a:lnTo>
                <a:lnTo>
                  <a:pt x="898" y="775"/>
                </a:lnTo>
                <a:lnTo>
                  <a:pt x="904" y="780"/>
                </a:lnTo>
                <a:lnTo>
                  <a:pt x="912" y="784"/>
                </a:lnTo>
                <a:lnTo>
                  <a:pt x="912" y="784"/>
                </a:lnTo>
                <a:lnTo>
                  <a:pt x="917" y="788"/>
                </a:lnTo>
                <a:lnTo>
                  <a:pt x="924" y="790"/>
                </a:lnTo>
                <a:lnTo>
                  <a:pt x="930" y="790"/>
                </a:lnTo>
                <a:lnTo>
                  <a:pt x="937" y="790"/>
                </a:lnTo>
                <a:lnTo>
                  <a:pt x="937" y="790"/>
                </a:lnTo>
                <a:lnTo>
                  <a:pt x="943" y="788"/>
                </a:lnTo>
                <a:lnTo>
                  <a:pt x="949" y="785"/>
                </a:lnTo>
                <a:lnTo>
                  <a:pt x="955" y="781"/>
                </a:lnTo>
                <a:lnTo>
                  <a:pt x="958" y="775"/>
                </a:lnTo>
                <a:lnTo>
                  <a:pt x="958" y="775"/>
                </a:lnTo>
                <a:lnTo>
                  <a:pt x="968" y="759"/>
                </a:lnTo>
                <a:lnTo>
                  <a:pt x="976" y="742"/>
                </a:lnTo>
                <a:lnTo>
                  <a:pt x="985" y="725"/>
                </a:lnTo>
                <a:lnTo>
                  <a:pt x="992" y="708"/>
                </a:lnTo>
                <a:lnTo>
                  <a:pt x="999" y="691"/>
                </a:lnTo>
                <a:lnTo>
                  <a:pt x="1005" y="673"/>
                </a:lnTo>
                <a:lnTo>
                  <a:pt x="1011" y="655"/>
                </a:lnTo>
                <a:lnTo>
                  <a:pt x="1016" y="637"/>
                </a:lnTo>
                <a:lnTo>
                  <a:pt x="1016" y="637"/>
                </a:lnTo>
                <a:lnTo>
                  <a:pt x="1017" y="631"/>
                </a:lnTo>
                <a:lnTo>
                  <a:pt x="1016" y="624"/>
                </a:lnTo>
                <a:lnTo>
                  <a:pt x="1014" y="618"/>
                </a:lnTo>
                <a:lnTo>
                  <a:pt x="1011" y="611"/>
                </a:lnTo>
                <a:lnTo>
                  <a:pt x="1011" y="611"/>
                </a:lnTo>
                <a:lnTo>
                  <a:pt x="1006" y="606"/>
                </a:lnTo>
                <a:lnTo>
                  <a:pt x="1001" y="603"/>
                </a:lnTo>
                <a:lnTo>
                  <a:pt x="996" y="599"/>
                </a:lnTo>
                <a:lnTo>
                  <a:pt x="989" y="598"/>
                </a:lnTo>
                <a:lnTo>
                  <a:pt x="989" y="598"/>
                </a:lnTo>
                <a:close/>
                <a:moveTo>
                  <a:pt x="919" y="715"/>
                </a:moveTo>
                <a:lnTo>
                  <a:pt x="919" y="715"/>
                </a:lnTo>
                <a:lnTo>
                  <a:pt x="908" y="711"/>
                </a:lnTo>
                <a:lnTo>
                  <a:pt x="897" y="707"/>
                </a:lnTo>
                <a:lnTo>
                  <a:pt x="885" y="705"/>
                </a:lnTo>
                <a:lnTo>
                  <a:pt x="874" y="702"/>
                </a:lnTo>
                <a:lnTo>
                  <a:pt x="863" y="702"/>
                </a:lnTo>
                <a:lnTo>
                  <a:pt x="851" y="702"/>
                </a:lnTo>
                <a:lnTo>
                  <a:pt x="840" y="702"/>
                </a:lnTo>
                <a:lnTo>
                  <a:pt x="828" y="705"/>
                </a:lnTo>
                <a:lnTo>
                  <a:pt x="816" y="707"/>
                </a:lnTo>
                <a:lnTo>
                  <a:pt x="806" y="710"/>
                </a:lnTo>
                <a:lnTo>
                  <a:pt x="795" y="714"/>
                </a:lnTo>
                <a:lnTo>
                  <a:pt x="784" y="720"/>
                </a:lnTo>
                <a:lnTo>
                  <a:pt x="775" y="725"/>
                </a:lnTo>
                <a:lnTo>
                  <a:pt x="765" y="731"/>
                </a:lnTo>
                <a:lnTo>
                  <a:pt x="755" y="739"/>
                </a:lnTo>
                <a:lnTo>
                  <a:pt x="747" y="746"/>
                </a:lnTo>
                <a:lnTo>
                  <a:pt x="747" y="746"/>
                </a:lnTo>
                <a:lnTo>
                  <a:pt x="738" y="755"/>
                </a:lnTo>
                <a:lnTo>
                  <a:pt x="732" y="765"/>
                </a:lnTo>
                <a:lnTo>
                  <a:pt x="724" y="774"/>
                </a:lnTo>
                <a:lnTo>
                  <a:pt x="719" y="785"/>
                </a:lnTo>
                <a:lnTo>
                  <a:pt x="714" y="796"/>
                </a:lnTo>
                <a:lnTo>
                  <a:pt x="710" y="807"/>
                </a:lnTo>
                <a:lnTo>
                  <a:pt x="707" y="817"/>
                </a:lnTo>
                <a:lnTo>
                  <a:pt x="704" y="828"/>
                </a:lnTo>
                <a:lnTo>
                  <a:pt x="703" y="840"/>
                </a:lnTo>
                <a:lnTo>
                  <a:pt x="702" y="852"/>
                </a:lnTo>
                <a:lnTo>
                  <a:pt x="702" y="862"/>
                </a:lnTo>
                <a:lnTo>
                  <a:pt x="703" y="874"/>
                </a:lnTo>
                <a:lnTo>
                  <a:pt x="705" y="886"/>
                </a:lnTo>
                <a:lnTo>
                  <a:pt x="707" y="897"/>
                </a:lnTo>
                <a:lnTo>
                  <a:pt x="711" y="907"/>
                </a:lnTo>
                <a:lnTo>
                  <a:pt x="716" y="919"/>
                </a:lnTo>
                <a:lnTo>
                  <a:pt x="716" y="919"/>
                </a:lnTo>
                <a:lnTo>
                  <a:pt x="684" y="933"/>
                </a:lnTo>
                <a:lnTo>
                  <a:pt x="652" y="945"/>
                </a:lnTo>
                <a:lnTo>
                  <a:pt x="652" y="945"/>
                </a:lnTo>
                <a:lnTo>
                  <a:pt x="648" y="934"/>
                </a:lnTo>
                <a:lnTo>
                  <a:pt x="643" y="923"/>
                </a:lnTo>
                <a:lnTo>
                  <a:pt x="636" y="914"/>
                </a:lnTo>
                <a:lnTo>
                  <a:pt x="630" y="904"/>
                </a:lnTo>
                <a:lnTo>
                  <a:pt x="622" y="896"/>
                </a:lnTo>
                <a:lnTo>
                  <a:pt x="614" y="888"/>
                </a:lnTo>
                <a:lnTo>
                  <a:pt x="605" y="881"/>
                </a:lnTo>
                <a:lnTo>
                  <a:pt x="596" y="873"/>
                </a:lnTo>
                <a:lnTo>
                  <a:pt x="587" y="867"/>
                </a:lnTo>
                <a:lnTo>
                  <a:pt x="576" y="861"/>
                </a:lnTo>
                <a:lnTo>
                  <a:pt x="565" y="857"/>
                </a:lnTo>
                <a:lnTo>
                  <a:pt x="555" y="853"/>
                </a:lnTo>
                <a:lnTo>
                  <a:pt x="544" y="849"/>
                </a:lnTo>
                <a:lnTo>
                  <a:pt x="532" y="847"/>
                </a:lnTo>
                <a:lnTo>
                  <a:pt x="520" y="846"/>
                </a:lnTo>
                <a:lnTo>
                  <a:pt x="508" y="845"/>
                </a:lnTo>
                <a:lnTo>
                  <a:pt x="508" y="845"/>
                </a:lnTo>
                <a:lnTo>
                  <a:pt x="496" y="846"/>
                </a:lnTo>
                <a:lnTo>
                  <a:pt x="484" y="847"/>
                </a:lnTo>
                <a:lnTo>
                  <a:pt x="473" y="849"/>
                </a:lnTo>
                <a:lnTo>
                  <a:pt x="461" y="853"/>
                </a:lnTo>
                <a:lnTo>
                  <a:pt x="450" y="857"/>
                </a:lnTo>
                <a:lnTo>
                  <a:pt x="440" y="861"/>
                </a:lnTo>
                <a:lnTo>
                  <a:pt x="430" y="867"/>
                </a:lnTo>
                <a:lnTo>
                  <a:pt x="420" y="873"/>
                </a:lnTo>
                <a:lnTo>
                  <a:pt x="411" y="881"/>
                </a:lnTo>
                <a:lnTo>
                  <a:pt x="402" y="888"/>
                </a:lnTo>
                <a:lnTo>
                  <a:pt x="395" y="896"/>
                </a:lnTo>
                <a:lnTo>
                  <a:pt x="387" y="904"/>
                </a:lnTo>
                <a:lnTo>
                  <a:pt x="380" y="914"/>
                </a:lnTo>
                <a:lnTo>
                  <a:pt x="374" y="923"/>
                </a:lnTo>
                <a:lnTo>
                  <a:pt x="369" y="934"/>
                </a:lnTo>
                <a:lnTo>
                  <a:pt x="364" y="945"/>
                </a:lnTo>
                <a:lnTo>
                  <a:pt x="364" y="945"/>
                </a:lnTo>
                <a:lnTo>
                  <a:pt x="331" y="933"/>
                </a:lnTo>
                <a:lnTo>
                  <a:pt x="301" y="919"/>
                </a:lnTo>
                <a:lnTo>
                  <a:pt x="301" y="919"/>
                </a:lnTo>
                <a:lnTo>
                  <a:pt x="306" y="907"/>
                </a:lnTo>
                <a:lnTo>
                  <a:pt x="309" y="897"/>
                </a:lnTo>
                <a:lnTo>
                  <a:pt x="311" y="886"/>
                </a:lnTo>
                <a:lnTo>
                  <a:pt x="313" y="874"/>
                </a:lnTo>
                <a:lnTo>
                  <a:pt x="314" y="862"/>
                </a:lnTo>
                <a:lnTo>
                  <a:pt x="314" y="852"/>
                </a:lnTo>
                <a:lnTo>
                  <a:pt x="313" y="840"/>
                </a:lnTo>
                <a:lnTo>
                  <a:pt x="312" y="828"/>
                </a:lnTo>
                <a:lnTo>
                  <a:pt x="310" y="817"/>
                </a:lnTo>
                <a:lnTo>
                  <a:pt x="307" y="807"/>
                </a:lnTo>
                <a:lnTo>
                  <a:pt x="302" y="796"/>
                </a:lnTo>
                <a:lnTo>
                  <a:pt x="297" y="785"/>
                </a:lnTo>
                <a:lnTo>
                  <a:pt x="292" y="774"/>
                </a:lnTo>
                <a:lnTo>
                  <a:pt x="285" y="765"/>
                </a:lnTo>
                <a:lnTo>
                  <a:pt x="278" y="755"/>
                </a:lnTo>
                <a:lnTo>
                  <a:pt x="269" y="746"/>
                </a:lnTo>
                <a:lnTo>
                  <a:pt x="269" y="746"/>
                </a:lnTo>
                <a:lnTo>
                  <a:pt x="258" y="737"/>
                </a:lnTo>
                <a:lnTo>
                  <a:pt x="246" y="727"/>
                </a:lnTo>
                <a:lnTo>
                  <a:pt x="233" y="720"/>
                </a:lnTo>
                <a:lnTo>
                  <a:pt x="220" y="713"/>
                </a:lnTo>
                <a:lnTo>
                  <a:pt x="206" y="708"/>
                </a:lnTo>
                <a:lnTo>
                  <a:pt x="191" y="705"/>
                </a:lnTo>
                <a:lnTo>
                  <a:pt x="176" y="702"/>
                </a:lnTo>
                <a:lnTo>
                  <a:pt x="161" y="701"/>
                </a:lnTo>
                <a:lnTo>
                  <a:pt x="161" y="701"/>
                </a:lnTo>
                <a:lnTo>
                  <a:pt x="145" y="702"/>
                </a:lnTo>
                <a:lnTo>
                  <a:pt x="128" y="705"/>
                </a:lnTo>
                <a:lnTo>
                  <a:pt x="113" y="709"/>
                </a:lnTo>
                <a:lnTo>
                  <a:pt x="97" y="715"/>
                </a:lnTo>
                <a:lnTo>
                  <a:pt x="97" y="715"/>
                </a:lnTo>
                <a:lnTo>
                  <a:pt x="90" y="699"/>
                </a:lnTo>
                <a:lnTo>
                  <a:pt x="82" y="684"/>
                </a:lnTo>
                <a:lnTo>
                  <a:pt x="71" y="652"/>
                </a:lnTo>
                <a:lnTo>
                  <a:pt x="71" y="652"/>
                </a:lnTo>
                <a:lnTo>
                  <a:pt x="81" y="648"/>
                </a:lnTo>
                <a:lnTo>
                  <a:pt x="92" y="642"/>
                </a:lnTo>
                <a:lnTo>
                  <a:pt x="102" y="636"/>
                </a:lnTo>
                <a:lnTo>
                  <a:pt x="111" y="629"/>
                </a:lnTo>
                <a:lnTo>
                  <a:pt x="120" y="622"/>
                </a:lnTo>
                <a:lnTo>
                  <a:pt x="129" y="613"/>
                </a:lnTo>
                <a:lnTo>
                  <a:pt x="136" y="605"/>
                </a:lnTo>
                <a:lnTo>
                  <a:pt x="143" y="596"/>
                </a:lnTo>
                <a:lnTo>
                  <a:pt x="149" y="587"/>
                </a:lnTo>
                <a:lnTo>
                  <a:pt x="154" y="576"/>
                </a:lnTo>
                <a:lnTo>
                  <a:pt x="160" y="565"/>
                </a:lnTo>
                <a:lnTo>
                  <a:pt x="163" y="554"/>
                </a:lnTo>
                <a:lnTo>
                  <a:pt x="166" y="544"/>
                </a:lnTo>
                <a:lnTo>
                  <a:pt x="168" y="532"/>
                </a:lnTo>
                <a:lnTo>
                  <a:pt x="170" y="520"/>
                </a:lnTo>
                <a:lnTo>
                  <a:pt x="170" y="508"/>
                </a:lnTo>
                <a:lnTo>
                  <a:pt x="170" y="508"/>
                </a:lnTo>
                <a:lnTo>
                  <a:pt x="170" y="495"/>
                </a:lnTo>
                <a:lnTo>
                  <a:pt x="168" y="484"/>
                </a:lnTo>
                <a:lnTo>
                  <a:pt x="166" y="473"/>
                </a:lnTo>
                <a:lnTo>
                  <a:pt x="163" y="461"/>
                </a:lnTo>
                <a:lnTo>
                  <a:pt x="160" y="450"/>
                </a:lnTo>
                <a:lnTo>
                  <a:pt x="154" y="440"/>
                </a:lnTo>
                <a:lnTo>
                  <a:pt x="149" y="430"/>
                </a:lnTo>
                <a:lnTo>
                  <a:pt x="143" y="420"/>
                </a:lnTo>
                <a:lnTo>
                  <a:pt x="136" y="411"/>
                </a:lnTo>
                <a:lnTo>
                  <a:pt x="129" y="402"/>
                </a:lnTo>
                <a:lnTo>
                  <a:pt x="120" y="395"/>
                </a:lnTo>
                <a:lnTo>
                  <a:pt x="111" y="387"/>
                </a:lnTo>
                <a:lnTo>
                  <a:pt x="102" y="379"/>
                </a:lnTo>
                <a:lnTo>
                  <a:pt x="92" y="374"/>
                </a:lnTo>
                <a:lnTo>
                  <a:pt x="81" y="369"/>
                </a:lnTo>
                <a:lnTo>
                  <a:pt x="71" y="363"/>
                </a:lnTo>
                <a:lnTo>
                  <a:pt x="71" y="363"/>
                </a:lnTo>
                <a:lnTo>
                  <a:pt x="82" y="332"/>
                </a:lnTo>
                <a:lnTo>
                  <a:pt x="90" y="316"/>
                </a:lnTo>
                <a:lnTo>
                  <a:pt x="97" y="301"/>
                </a:lnTo>
                <a:lnTo>
                  <a:pt x="97" y="301"/>
                </a:lnTo>
                <a:lnTo>
                  <a:pt x="113" y="307"/>
                </a:lnTo>
                <a:lnTo>
                  <a:pt x="129" y="311"/>
                </a:lnTo>
                <a:lnTo>
                  <a:pt x="145" y="313"/>
                </a:lnTo>
                <a:lnTo>
                  <a:pt x="161" y="314"/>
                </a:lnTo>
                <a:lnTo>
                  <a:pt x="161" y="314"/>
                </a:lnTo>
                <a:lnTo>
                  <a:pt x="176" y="314"/>
                </a:lnTo>
                <a:lnTo>
                  <a:pt x="191" y="311"/>
                </a:lnTo>
                <a:lnTo>
                  <a:pt x="206" y="308"/>
                </a:lnTo>
                <a:lnTo>
                  <a:pt x="220" y="302"/>
                </a:lnTo>
                <a:lnTo>
                  <a:pt x="233" y="296"/>
                </a:lnTo>
                <a:lnTo>
                  <a:pt x="246" y="288"/>
                </a:lnTo>
                <a:lnTo>
                  <a:pt x="258" y="280"/>
                </a:lnTo>
                <a:lnTo>
                  <a:pt x="269" y="269"/>
                </a:lnTo>
                <a:lnTo>
                  <a:pt x="269" y="269"/>
                </a:lnTo>
                <a:lnTo>
                  <a:pt x="278" y="260"/>
                </a:lnTo>
                <a:lnTo>
                  <a:pt x="285" y="251"/>
                </a:lnTo>
                <a:lnTo>
                  <a:pt x="292" y="241"/>
                </a:lnTo>
                <a:lnTo>
                  <a:pt x="297" y="231"/>
                </a:lnTo>
                <a:lnTo>
                  <a:pt x="302" y="221"/>
                </a:lnTo>
                <a:lnTo>
                  <a:pt x="307" y="210"/>
                </a:lnTo>
                <a:lnTo>
                  <a:pt x="310" y="198"/>
                </a:lnTo>
                <a:lnTo>
                  <a:pt x="312" y="187"/>
                </a:lnTo>
                <a:lnTo>
                  <a:pt x="313" y="176"/>
                </a:lnTo>
                <a:lnTo>
                  <a:pt x="314" y="165"/>
                </a:lnTo>
                <a:lnTo>
                  <a:pt x="314" y="153"/>
                </a:lnTo>
                <a:lnTo>
                  <a:pt x="313" y="141"/>
                </a:lnTo>
                <a:lnTo>
                  <a:pt x="311" y="131"/>
                </a:lnTo>
                <a:lnTo>
                  <a:pt x="309" y="119"/>
                </a:lnTo>
                <a:lnTo>
                  <a:pt x="306" y="108"/>
                </a:lnTo>
                <a:lnTo>
                  <a:pt x="301" y="97"/>
                </a:lnTo>
                <a:lnTo>
                  <a:pt x="301" y="97"/>
                </a:lnTo>
                <a:lnTo>
                  <a:pt x="331" y="82"/>
                </a:lnTo>
                <a:lnTo>
                  <a:pt x="364" y="70"/>
                </a:lnTo>
                <a:lnTo>
                  <a:pt x="364" y="70"/>
                </a:lnTo>
                <a:lnTo>
                  <a:pt x="369" y="81"/>
                </a:lnTo>
                <a:lnTo>
                  <a:pt x="374" y="92"/>
                </a:lnTo>
                <a:lnTo>
                  <a:pt x="380" y="102"/>
                </a:lnTo>
                <a:lnTo>
                  <a:pt x="387" y="111"/>
                </a:lnTo>
                <a:lnTo>
                  <a:pt x="395" y="120"/>
                </a:lnTo>
                <a:lnTo>
                  <a:pt x="402" y="128"/>
                </a:lnTo>
                <a:lnTo>
                  <a:pt x="411" y="136"/>
                </a:lnTo>
                <a:lnTo>
                  <a:pt x="420" y="142"/>
                </a:lnTo>
                <a:lnTo>
                  <a:pt x="430" y="149"/>
                </a:lnTo>
                <a:lnTo>
                  <a:pt x="440" y="154"/>
                </a:lnTo>
                <a:lnTo>
                  <a:pt x="450" y="160"/>
                </a:lnTo>
                <a:lnTo>
                  <a:pt x="461" y="163"/>
                </a:lnTo>
                <a:lnTo>
                  <a:pt x="473" y="166"/>
                </a:lnTo>
                <a:lnTo>
                  <a:pt x="484" y="168"/>
                </a:lnTo>
                <a:lnTo>
                  <a:pt x="496" y="170"/>
                </a:lnTo>
                <a:lnTo>
                  <a:pt x="508" y="170"/>
                </a:lnTo>
                <a:lnTo>
                  <a:pt x="508" y="170"/>
                </a:lnTo>
                <a:lnTo>
                  <a:pt x="520" y="170"/>
                </a:lnTo>
                <a:lnTo>
                  <a:pt x="532" y="168"/>
                </a:lnTo>
                <a:lnTo>
                  <a:pt x="544" y="166"/>
                </a:lnTo>
                <a:lnTo>
                  <a:pt x="555" y="163"/>
                </a:lnTo>
                <a:lnTo>
                  <a:pt x="565" y="160"/>
                </a:lnTo>
                <a:lnTo>
                  <a:pt x="576" y="154"/>
                </a:lnTo>
                <a:lnTo>
                  <a:pt x="587" y="149"/>
                </a:lnTo>
                <a:lnTo>
                  <a:pt x="596" y="142"/>
                </a:lnTo>
                <a:lnTo>
                  <a:pt x="605" y="136"/>
                </a:lnTo>
                <a:lnTo>
                  <a:pt x="614" y="128"/>
                </a:lnTo>
                <a:lnTo>
                  <a:pt x="622" y="120"/>
                </a:lnTo>
                <a:lnTo>
                  <a:pt x="630" y="111"/>
                </a:lnTo>
                <a:lnTo>
                  <a:pt x="636" y="102"/>
                </a:lnTo>
                <a:lnTo>
                  <a:pt x="643" y="92"/>
                </a:lnTo>
                <a:lnTo>
                  <a:pt x="648" y="81"/>
                </a:lnTo>
                <a:lnTo>
                  <a:pt x="652" y="70"/>
                </a:lnTo>
                <a:lnTo>
                  <a:pt x="652" y="70"/>
                </a:lnTo>
                <a:lnTo>
                  <a:pt x="684" y="82"/>
                </a:lnTo>
                <a:lnTo>
                  <a:pt x="716" y="97"/>
                </a:lnTo>
                <a:lnTo>
                  <a:pt x="716" y="97"/>
                </a:lnTo>
                <a:lnTo>
                  <a:pt x="711" y="108"/>
                </a:lnTo>
                <a:lnTo>
                  <a:pt x="707" y="119"/>
                </a:lnTo>
                <a:lnTo>
                  <a:pt x="705" y="131"/>
                </a:lnTo>
                <a:lnTo>
                  <a:pt x="703" y="141"/>
                </a:lnTo>
                <a:lnTo>
                  <a:pt x="702" y="153"/>
                </a:lnTo>
                <a:lnTo>
                  <a:pt x="702" y="165"/>
                </a:lnTo>
                <a:lnTo>
                  <a:pt x="703" y="176"/>
                </a:lnTo>
                <a:lnTo>
                  <a:pt x="704" y="187"/>
                </a:lnTo>
                <a:lnTo>
                  <a:pt x="707" y="198"/>
                </a:lnTo>
                <a:lnTo>
                  <a:pt x="710" y="210"/>
                </a:lnTo>
                <a:lnTo>
                  <a:pt x="713" y="221"/>
                </a:lnTo>
                <a:lnTo>
                  <a:pt x="719" y="231"/>
                </a:lnTo>
                <a:lnTo>
                  <a:pt x="724" y="241"/>
                </a:lnTo>
                <a:lnTo>
                  <a:pt x="732" y="251"/>
                </a:lnTo>
                <a:lnTo>
                  <a:pt x="738" y="260"/>
                </a:lnTo>
                <a:lnTo>
                  <a:pt x="747" y="269"/>
                </a:lnTo>
                <a:lnTo>
                  <a:pt x="747" y="269"/>
                </a:lnTo>
                <a:lnTo>
                  <a:pt x="758" y="280"/>
                </a:lnTo>
                <a:lnTo>
                  <a:pt x="770" y="288"/>
                </a:lnTo>
                <a:lnTo>
                  <a:pt x="783" y="296"/>
                </a:lnTo>
                <a:lnTo>
                  <a:pt x="797" y="302"/>
                </a:lnTo>
                <a:lnTo>
                  <a:pt x="811" y="308"/>
                </a:lnTo>
                <a:lnTo>
                  <a:pt x="825" y="311"/>
                </a:lnTo>
                <a:lnTo>
                  <a:pt x="840" y="314"/>
                </a:lnTo>
                <a:lnTo>
                  <a:pt x="855" y="314"/>
                </a:lnTo>
                <a:lnTo>
                  <a:pt x="855" y="314"/>
                </a:lnTo>
                <a:lnTo>
                  <a:pt x="872" y="313"/>
                </a:lnTo>
                <a:lnTo>
                  <a:pt x="888" y="311"/>
                </a:lnTo>
                <a:lnTo>
                  <a:pt x="903" y="307"/>
                </a:lnTo>
                <a:lnTo>
                  <a:pt x="919" y="301"/>
                </a:lnTo>
                <a:lnTo>
                  <a:pt x="919" y="301"/>
                </a:lnTo>
                <a:lnTo>
                  <a:pt x="933" y="332"/>
                </a:lnTo>
                <a:lnTo>
                  <a:pt x="940" y="347"/>
                </a:lnTo>
                <a:lnTo>
                  <a:pt x="945" y="363"/>
                </a:lnTo>
                <a:lnTo>
                  <a:pt x="945" y="363"/>
                </a:lnTo>
                <a:lnTo>
                  <a:pt x="934" y="369"/>
                </a:lnTo>
                <a:lnTo>
                  <a:pt x="924" y="374"/>
                </a:lnTo>
                <a:lnTo>
                  <a:pt x="914" y="379"/>
                </a:lnTo>
                <a:lnTo>
                  <a:pt x="904" y="387"/>
                </a:lnTo>
                <a:lnTo>
                  <a:pt x="896" y="395"/>
                </a:lnTo>
                <a:lnTo>
                  <a:pt x="888" y="402"/>
                </a:lnTo>
                <a:lnTo>
                  <a:pt x="881" y="411"/>
                </a:lnTo>
                <a:lnTo>
                  <a:pt x="873" y="420"/>
                </a:lnTo>
                <a:lnTo>
                  <a:pt x="867" y="430"/>
                </a:lnTo>
                <a:lnTo>
                  <a:pt x="861" y="440"/>
                </a:lnTo>
                <a:lnTo>
                  <a:pt x="857" y="450"/>
                </a:lnTo>
                <a:lnTo>
                  <a:pt x="853" y="461"/>
                </a:lnTo>
                <a:lnTo>
                  <a:pt x="850" y="473"/>
                </a:lnTo>
                <a:lnTo>
                  <a:pt x="847" y="484"/>
                </a:lnTo>
                <a:lnTo>
                  <a:pt x="846" y="495"/>
                </a:lnTo>
                <a:lnTo>
                  <a:pt x="845" y="508"/>
                </a:lnTo>
                <a:lnTo>
                  <a:pt x="845" y="508"/>
                </a:lnTo>
                <a:lnTo>
                  <a:pt x="846" y="520"/>
                </a:lnTo>
                <a:lnTo>
                  <a:pt x="847" y="532"/>
                </a:lnTo>
                <a:lnTo>
                  <a:pt x="850" y="544"/>
                </a:lnTo>
                <a:lnTo>
                  <a:pt x="853" y="554"/>
                </a:lnTo>
                <a:lnTo>
                  <a:pt x="857" y="565"/>
                </a:lnTo>
                <a:lnTo>
                  <a:pt x="861" y="576"/>
                </a:lnTo>
                <a:lnTo>
                  <a:pt x="867" y="587"/>
                </a:lnTo>
                <a:lnTo>
                  <a:pt x="873" y="596"/>
                </a:lnTo>
                <a:lnTo>
                  <a:pt x="881" y="605"/>
                </a:lnTo>
                <a:lnTo>
                  <a:pt x="888" y="613"/>
                </a:lnTo>
                <a:lnTo>
                  <a:pt x="896" y="622"/>
                </a:lnTo>
                <a:lnTo>
                  <a:pt x="904" y="629"/>
                </a:lnTo>
                <a:lnTo>
                  <a:pt x="914" y="636"/>
                </a:lnTo>
                <a:lnTo>
                  <a:pt x="924" y="642"/>
                </a:lnTo>
                <a:lnTo>
                  <a:pt x="934" y="648"/>
                </a:lnTo>
                <a:lnTo>
                  <a:pt x="945" y="652"/>
                </a:lnTo>
                <a:lnTo>
                  <a:pt x="945" y="652"/>
                </a:lnTo>
                <a:lnTo>
                  <a:pt x="933" y="684"/>
                </a:lnTo>
                <a:lnTo>
                  <a:pt x="927" y="699"/>
                </a:lnTo>
                <a:lnTo>
                  <a:pt x="919" y="715"/>
                </a:lnTo>
                <a:lnTo>
                  <a:pt x="919" y="715"/>
                </a:lnTo>
                <a:close/>
                <a:moveTo>
                  <a:pt x="508" y="357"/>
                </a:moveTo>
                <a:lnTo>
                  <a:pt x="508" y="357"/>
                </a:lnTo>
                <a:lnTo>
                  <a:pt x="492" y="358"/>
                </a:lnTo>
                <a:lnTo>
                  <a:pt x="477" y="360"/>
                </a:lnTo>
                <a:lnTo>
                  <a:pt x="463" y="363"/>
                </a:lnTo>
                <a:lnTo>
                  <a:pt x="449" y="369"/>
                </a:lnTo>
                <a:lnTo>
                  <a:pt x="437" y="375"/>
                </a:lnTo>
                <a:lnTo>
                  <a:pt x="424" y="383"/>
                </a:lnTo>
                <a:lnTo>
                  <a:pt x="412" y="391"/>
                </a:lnTo>
                <a:lnTo>
                  <a:pt x="401" y="401"/>
                </a:lnTo>
                <a:lnTo>
                  <a:pt x="391" y="412"/>
                </a:lnTo>
                <a:lnTo>
                  <a:pt x="383" y="423"/>
                </a:lnTo>
                <a:lnTo>
                  <a:pt x="375" y="436"/>
                </a:lnTo>
                <a:lnTo>
                  <a:pt x="369" y="449"/>
                </a:lnTo>
                <a:lnTo>
                  <a:pt x="364" y="463"/>
                </a:lnTo>
                <a:lnTo>
                  <a:pt x="360" y="477"/>
                </a:lnTo>
                <a:lnTo>
                  <a:pt x="358" y="492"/>
                </a:lnTo>
                <a:lnTo>
                  <a:pt x="357" y="508"/>
                </a:lnTo>
                <a:lnTo>
                  <a:pt x="357" y="508"/>
                </a:lnTo>
                <a:lnTo>
                  <a:pt x="358" y="523"/>
                </a:lnTo>
                <a:lnTo>
                  <a:pt x="360" y="538"/>
                </a:lnTo>
                <a:lnTo>
                  <a:pt x="364" y="552"/>
                </a:lnTo>
                <a:lnTo>
                  <a:pt x="369" y="566"/>
                </a:lnTo>
                <a:lnTo>
                  <a:pt x="375" y="580"/>
                </a:lnTo>
                <a:lnTo>
                  <a:pt x="383" y="592"/>
                </a:lnTo>
                <a:lnTo>
                  <a:pt x="391" y="604"/>
                </a:lnTo>
                <a:lnTo>
                  <a:pt x="401" y="614"/>
                </a:lnTo>
                <a:lnTo>
                  <a:pt x="412" y="624"/>
                </a:lnTo>
                <a:lnTo>
                  <a:pt x="424" y="633"/>
                </a:lnTo>
                <a:lnTo>
                  <a:pt x="437" y="640"/>
                </a:lnTo>
                <a:lnTo>
                  <a:pt x="449" y="647"/>
                </a:lnTo>
                <a:lnTo>
                  <a:pt x="463" y="652"/>
                </a:lnTo>
                <a:lnTo>
                  <a:pt x="477" y="655"/>
                </a:lnTo>
                <a:lnTo>
                  <a:pt x="492" y="657"/>
                </a:lnTo>
                <a:lnTo>
                  <a:pt x="508" y="658"/>
                </a:lnTo>
                <a:lnTo>
                  <a:pt x="508" y="658"/>
                </a:lnTo>
                <a:lnTo>
                  <a:pt x="523" y="657"/>
                </a:lnTo>
                <a:lnTo>
                  <a:pt x="538" y="655"/>
                </a:lnTo>
                <a:lnTo>
                  <a:pt x="552" y="652"/>
                </a:lnTo>
                <a:lnTo>
                  <a:pt x="566" y="647"/>
                </a:lnTo>
                <a:lnTo>
                  <a:pt x="580" y="640"/>
                </a:lnTo>
                <a:lnTo>
                  <a:pt x="592" y="633"/>
                </a:lnTo>
                <a:lnTo>
                  <a:pt x="604" y="624"/>
                </a:lnTo>
                <a:lnTo>
                  <a:pt x="615" y="614"/>
                </a:lnTo>
                <a:lnTo>
                  <a:pt x="624" y="604"/>
                </a:lnTo>
                <a:lnTo>
                  <a:pt x="633" y="592"/>
                </a:lnTo>
                <a:lnTo>
                  <a:pt x="640" y="580"/>
                </a:lnTo>
                <a:lnTo>
                  <a:pt x="647" y="566"/>
                </a:lnTo>
                <a:lnTo>
                  <a:pt x="652" y="552"/>
                </a:lnTo>
                <a:lnTo>
                  <a:pt x="655" y="538"/>
                </a:lnTo>
                <a:lnTo>
                  <a:pt x="658" y="523"/>
                </a:lnTo>
                <a:lnTo>
                  <a:pt x="659" y="508"/>
                </a:lnTo>
                <a:lnTo>
                  <a:pt x="659" y="508"/>
                </a:lnTo>
                <a:lnTo>
                  <a:pt x="658" y="492"/>
                </a:lnTo>
                <a:lnTo>
                  <a:pt x="655" y="477"/>
                </a:lnTo>
                <a:lnTo>
                  <a:pt x="652" y="463"/>
                </a:lnTo>
                <a:lnTo>
                  <a:pt x="647" y="449"/>
                </a:lnTo>
                <a:lnTo>
                  <a:pt x="640" y="436"/>
                </a:lnTo>
                <a:lnTo>
                  <a:pt x="633" y="423"/>
                </a:lnTo>
                <a:lnTo>
                  <a:pt x="624" y="412"/>
                </a:lnTo>
                <a:lnTo>
                  <a:pt x="615" y="401"/>
                </a:lnTo>
                <a:lnTo>
                  <a:pt x="604" y="391"/>
                </a:lnTo>
                <a:lnTo>
                  <a:pt x="592" y="383"/>
                </a:lnTo>
                <a:lnTo>
                  <a:pt x="580" y="375"/>
                </a:lnTo>
                <a:lnTo>
                  <a:pt x="566" y="369"/>
                </a:lnTo>
                <a:lnTo>
                  <a:pt x="552" y="363"/>
                </a:lnTo>
                <a:lnTo>
                  <a:pt x="538" y="360"/>
                </a:lnTo>
                <a:lnTo>
                  <a:pt x="523" y="358"/>
                </a:lnTo>
                <a:lnTo>
                  <a:pt x="508" y="357"/>
                </a:lnTo>
                <a:lnTo>
                  <a:pt x="508" y="357"/>
                </a:lnTo>
                <a:close/>
                <a:moveTo>
                  <a:pt x="508" y="567"/>
                </a:moveTo>
                <a:lnTo>
                  <a:pt x="508" y="567"/>
                </a:lnTo>
                <a:lnTo>
                  <a:pt x="496" y="566"/>
                </a:lnTo>
                <a:lnTo>
                  <a:pt x="485" y="563"/>
                </a:lnTo>
                <a:lnTo>
                  <a:pt x="475" y="558"/>
                </a:lnTo>
                <a:lnTo>
                  <a:pt x="466" y="550"/>
                </a:lnTo>
                <a:lnTo>
                  <a:pt x="459" y="541"/>
                </a:lnTo>
                <a:lnTo>
                  <a:pt x="454" y="531"/>
                </a:lnTo>
                <a:lnTo>
                  <a:pt x="449" y="520"/>
                </a:lnTo>
                <a:lnTo>
                  <a:pt x="448" y="508"/>
                </a:lnTo>
                <a:lnTo>
                  <a:pt x="448" y="508"/>
                </a:lnTo>
                <a:lnTo>
                  <a:pt x="449" y="495"/>
                </a:lnTo>
                <a:lnTo>
                  <a:pt x="454" y="485"/>
                </a:lnTo>
                <a:lnTo>
                  <a:pt x="459" y="475"/>
                </a:lnTo>
                <a:lnTo>
                  <a:pt x="466" y="465"/>
                </a:lnTo>
                <a:lnTo>
                  <a:pt x="475" y="459"/>
                </a:lnTo>
                <a:lnTo>
                  <a:pt x="485" y="454"/>
                </a:lnTo>
                <a:lnTo>
                  <a:pt x="496" y="449"/>
                </a:lnTo>
                <a:lnTo>
                  <a:pt x="508" y="448"/>
                </a:lnTo>
                <a:lnTo>
                  <a:pt x="508" y="448"/>
                </a:lnTo>
                <a:lnTo>
                  <a:pt x="520" y="449"/>
                </a:lnTo>
                <a:lnTo>
                  <a:pt x="531" y="454"/>
                </a:lnTo>
                <a:lnTo>
                  <a:pt x="542" y="459"/>
                </a:lnTo>
                <a:lnTo>
                  <a:pt x="550" y="465"/>
                </a:lnTo>
                <a:lnTo>
                  <a:pt x="558" y="475"/>
                </a:lnTo>
                <a:lnTo>
                  <a:pt x="563" y="485"/>
                </a:lnTo>
                <a:lnTo>
                  <a:pt x="566" y="495"/>
                </a:lnTo>
                <a:lnTo>
                  <a:pt x="567" y="508"/>
                </a:lnTo>
                <a:lnTo>
                  <a:pt x="567" y="508"/>
                </a:lnTo>
                <a:lnTo>
                  <a:pt x="566" y="520"/>
                </a:lnTo>
                <a:lnTo>
                  <a:pt x="563" y="531"/>
                </a:lnTo>
                <a:lnTo>
                  <a:pt x="558" y="541"/>
                </a:lnTo>
                <a:lnTo>
                  <a:pt x="550" y="550"/>
                </a:lnTo>
                <a:lnTo>
                  <a:pt x="542" y="558"/>
                </a:lnTo>
                <a:lnTo>
                  <a:pt x="531" y="563"/>
                </a:lnTo>
                <a:lnTo>
                  <a:pt x="520" y="566"/>
                </a:lnTo>
                <a:lnTo>
                  <a:pt x="508" y="567"/>
                </a:lnTo>
                <a:lnTo>
                  <a:pt x="508" y="567"/>
                </a:lnTo>
                <a:close/>
              </a:path>
            </a:pathLst>
          </a:custGeom>
          <a:solidFill>
            <a:srgbClr val="F5C700"/>
          </a:solidFill>
          <a:ln>
            <a:noFill/>
          </a:ln>
        </p:spPr>
        <p:txBody>
          <a:bodyPr spcFirstLastPara="1" wrap="square" lIns="137138" tIns="68550" rIns="137138" bIns="68550" anchor="t" anchorCtr="0">
            <a:noAutofit/>
          </a:bodyPr>
          <a:lstStyle/>
          <a:p>
            <a:endParaRPr sz="2700">
              <a:solidFill>
                <a:schemeClr val="dk2"/>
              </a:solidFill>
              <a:latin typeface="Helvetica Neue"/>
              <a:ea typeface="Helvetica Neue"/>
              <a:cs typeface="Helvetica Neue"/>
              <a:sym typeface="Helvetica Neue"/>
            </a:endParaRPr>
          </a:p>
        </p:txBody>
      </p:sp>
      <p:sp>
        <p:nvSpPr>
          <p:cNvPr id="266" name="Google Shape;266;g33887b6e509_0_824"/>
          <p:cNvSpPr/>
          <p:nvPr/>
        </p:nvSpPr>
        <p:spPr>
          <a:xfrm>
            <a:off x="15244753" y="4409081"/>
            <a:ext cx="720713" cy="813186"/>
          </a:xfrm>
          <a:custGeom>
            <a:avLst/>
            <a:gdLst/>
            <a:ahLst/>
            <a:cxnLst/>
            <a:rect l="l" t="t" r="r" b="b"/>
            <a:pathLst>
              <a:path w="706" h="800" extrusionOk="0">
                <a:moveTo>
                  <a:pt x="47" y="693"/>
                </a:moveTo>
                <a:cubicBezTo>
                  <a:pt x="44" y="689"/>
                  <a:pt x="43" y="684"/>
                  <a:pt x="41" y="680"/>
                </a:cubicBezTo>
                <a:cubicBezTo>
                  <a:pt x="40" y="675"/>
                  <a:pt x="39" y="670"/>
                  <a:pt x="39" y="665"/>
                </a:cubicBezTo>
                <a:cubicBezTo>
                  <a:pt x="39" y="273"/>
                  <a:pt x="39" y="273"/>
                  <a:pt x="39" y="273"/>
                </a:cubicBezTo>
                <a:cubicBezTo>
                  <a:pt x="238" y="119"/>
                  <a:pt x="238" y="119"/>
                  <a:pt x="238" y="119"/>
                </a:cubicBezTo>
                <a:cubicBezTo>
                  <a:pt x="241" y="115"/>
                  <a:pt x="243" y="112"/>
                  <a:pt x="243" y="109"/>
                </a:cubicBezTo>
                <a:cubicBezTo>
                  <a:pt x="244" y="105"/>
                  <a:pt x="244" y="102"/>
                  <a:pt x="242" y="98"/>
                </a:cubicBezTo>
                <a:cubicBezTo>
                  <a:pt x="241" y="95"/>
                  <a:pt x="239" y="92"/>
                  <a:pt x="237" y="90"/>
                </a:cubicBezTo>
                <a:cubicBezTo>
                  <a:pt x="179" y="40"/>
                  <a:pt x="179" y="40"/>
                  <a:pt x="179" y="40"/>
                </a:cubicBezTo>
                <a:cubicBezTo>
                  <a:pt x="545" y="40"/>
                  <a:pt x="545" y="40"/>
                  <a:pt x="545" y="40"/>
                </a:cubicBezTo>
                <a:cubicBezTo>
                  <a:pt x="560" y="40"/>
                  <a:pt x="573" y="45"/>
                  <a:pt x="584" y="56"/>
                </a:cubicBezTo>
                <a:cubicBezTo>
                  <a:pt x="595" y="67"/>
                  <a:pt x="600" y="80"/>
                  <a:pt x="600" y="95"/>
                </a:cubicBezTo>
                <a:cubicBezTo>
                  <a:pt x="600" y="270"/>
                  <a:pt x="600" y="270"/>
                  <a:pt x="600" y="270"/>
                </a:cubicBezTo>
                <a:cubicBezTo>
                  <a:pt x="640" y="231"/>
                  <a:pt x="640" y="231"/>
                  <a:pt x="640" y="231"/>
                </a:cubicBezTo>
                <a:cubicBezTo>
                  <a:pt x="640" y="95"/>
                  <a:pt x="640" y="95"/>
                  <a:pt x="640" y="95"/>
                </a:cubicBezTo>
                <a:cubicBezTo>
                  <a:pt x="640" y="69"/>
                  <a:pt x="630" y="47"/>
                  <a:pt x="611" y="28"/>
                </a:cubicBezTo>
                <a:cubicBezTo>
                  <a:pt x="609" y="26"/>
                  <a:pt x="607" y="24"/>
                  <a:pt x="606" y="22"/>
                </a:cubicBezTo>
                <a:cubicBezTo>
                  <a:pt x="604" y="21"/>
                  <a:pt x="602" y="19"/>
                  <a:pt x="600" y="17"/>
                </a:cubicBezTo>
                <a:cubicBezTo>
                  <a:pt x="592" y="13"/>
                  <a:pt x="592" y="13"/>
                  <a:pt x="592" y="13"/>
                </a:cubicBezTo>
                <a:cubicBezTo>
                  <a:pt x="590" y="11"/>
                  <a:pt x="588" y="10"/>
                  <a:pt x="586" y="10"/>
                </a:cubicBezTo>
                <a:cubicBezTo>
                  <a:pt x="578" y="6"/>
                  <a:pt x="578" y="6"/>
                  <a:pt x="578" y="6"/>
                </a:cubicBezTo>
                <a:cubicBezTo>
                  <a:pt x="576" y="5"/>
                  <a:pt x="573" y="4"/>
                  <a:pt x="570" y="3"/>
                </a:cubicBezTo>
                <a:cubicBezTo>
                  <a:pt x="567" y="2"/>
                  <a:pt x="565" y="2"/>
                  <a:pt x="562" y="1"/>
                </a:cubicBezTo>
                <a:cubicBezTo>
                  <a:pt x="559" y="1"/>
                  <a:pt x="557" y="1"/>
                  <a:pt x="554" y="0"/>
                </a:cubicBezTo>
                <a:cubicBezTo>
                  <a:pt x="551" y="0"/>
                  <a:pt x="548" y="0"/>
                  <a:pt x="545" y="0"/>
                </a:cubicBezTo>
                <a:cubicBezTo>
                  <a:pt x="127" y="0"/>
                  <a:pt x="127" y="0"/>
                  <a:pt x="127" y="0"/>
                </a:cubicBezTo>
                <a:cubicBezTo>
                  <a:pt x="124" y="0"/>
                  <a:pt x="124" y="0"/>
                  <a:pt x="124" y="0"/>
                </a:cubicBezTo>
                <a:cubicBezTo>
                  <a:pt x="122" y="1"/>
                  <a:pt x="122" y="1"/>
                  <a:pt x="122" y="1"/>
                </a:cubicBezTo>
                <a:cubicBezTo>
                  <a:pt x="120" y="2"/>
                  <a:pt x="118" y="2"/>
                  <a:pt x="118" y="2"/>
                </a:cubicBezTo>
                <a:cubicBezTo>
                  <a:pt x="117" y="3"/>
                  <a:pt x="116" y="3"/>
                  <a:pt x="115" y="4"/>
                </a:cubicBezTo>
                <a:cubicBezTo>
                  <a:pt x="110" y="10"/>
                  <a:pt x="110" y="10"/>
                  <a:pt x="110" y="10"/>
                </a:cubicBezTo>
                <a:cubicBezTo>
                  <a:pt x="109" y="12"/>
                  <a:pt x="109" y="13"/>
                  <a:pt x="109" y="14"/>
                </a:cubicBezTo>
                <a:cubicBezTo>
                  <a:pt x="2" y="280"/>
                  <a:pt x="2" y="280"/>
                  <a:pt x="2" y="280"/>
                </a:cubicBezTo>
                <a:cubicBezTo>
                  <a:pt x="0" y="283"/>
                  <a:pt x="0" y="285"/>
                  <a:pt x="0" y="288"/>
                </a:cubicBezTo>
                <a:cubicBezTo>
                  <a:pt x="0" y="665"/>
                  <a:pt x="0" y="665"/>
                  <a:pt x="0" y="665"/>
                </a:cubicBezTo>
                <a:cubicBezTo>
                  <a:pt x="0" y="691"/>
                  <a:pt x="9" y="713"/>
                  <a:pt x="28" y="732"/>
                </a:cubicBezTo>
                <a:cubicBezTo>
                  <a:pt x="46" y="751"/>
                  <a:pt x="68" y="760"/>
                  <a:pt x="94" y="760"/>
                </a:cubicBezTo>
                <a:cubicBezTo>
                  <a:pt x="199" y="760"/>
                  <a:pt x="199" y="760"/>
                  <a:pt x="199" y="760"/>
                </a:cubicBezTo>
                <a:cubicBezTo>
                  <a:pt x="214" y="720"/>
                  <a:pt x="214" y="720"/>
                  <a:pt x="214" y="720"/>
                </a:cubicBezTo>
                <a:cubicBezTo>
                  <a:pt x="94" y="720"/>
                  <a:pt x="94" y="720"/>
                  <a:pt x="94" y="720"/>
                </a:cubicBezTo>
                <a:cubicBezTo>
                  <a:pt x="79" y="720"/>
                  <a:pt x="66" y="715"/>
                  <a:pt x="56" y="704"/>
                </a:cubicBezTo>
                <a:cubicBezTo>
                  <a:pt x="52" y="700"/>
                  <a:pt x="50" y="696"/>
                  <a:pt x="47" y="693"/>
                </a:cubicBezTo>
                <a:close/>
                <a:moveTo>
                  <a:pt x="146" y="320"/>
                </a:moveTo>
                <a:cubicBezTo>
                  <a:pt x="480" y="320"/>
                  <a:pt x="480" y="320"/>
                  <a:pt x="480" y="320"/>
                </a:cubicBezTo>
                <a:cubicBezTo>
                  <a:pt x="480" y="360"/>
                  <a:pt x="480" y="360"/>
                  <a:pt x="480" y="360"/>
                </a:cubicBezTo>
                <a:cubicBezTo>
                  <a:pt x="146" y="360"/>
                  <a:pt x="146" y="360"/>
                  <a:pt x="146" y="360"/>
                </a:cubicBezTo>
                <a:cubicBezTo>
                  <a:pt x="146" y="320"/>
                  <a:pt x="146" y="320"/>
                  <a:pt x="146" y="320"/>
                </a:cubicBezTo>
                <a:close/>
                <a:moveTo>
                  <a:pt x="400" y="413"/>
                </a:moveTo>
                <a:cubicBezTo>
                  <a:pt x="400" y="453"/>
                  <a:pt x="400" y="453"/>
                  <a:pt x="400" y="453"/>
                </a:cubicBezTo>
                <a:cubicBezTo>
                  <a:pt x="146" y="453"/>
                  <a:pt x="146" y="453"/>
                  <a:pt x="146" y="453"/>
                </a:cubicBezTo>
                <a:cubicBezTo>
                  <a:pt x="146" y="413"/>
                  <a:pt x="146" y="413"/>
                  <a:pt x="146" y="413"/>
                </a:cubicBezTo>
                <a:lnTo>
                  <a:pt x="400" y="413"/>
                </a:lnTo>
                <a:close/>
                <a:moveTo>
                  <a:pt x="306" y="507"/>
                </a:moveTo>
                <a:cubicBezTo>
                  <a:pt x="306" y="547"/>
                  <a:pt x="306" y="547"/>
                  <a:pt x="306" y="547"/>
                </a:cubicBezTo>
                <a:cubicBezTo>
                  <a:pt x="146" y="547"/>
                  <a:pt x="146" y="547"/>
                  <a:pt x="146" y="547"/>
                </a:cubicBezTo>
                <a:cubicBezTo>
                  <a:pt x="146" y="507"/>
                  <a:pt x="146" y="507"/>
                  <a:pt x="146" y="507"/>
                </a:cubicBezTo>
                <a:lnTo>
                  <a:pt x="306" y="507"/>
                </a:lnTo>
                <a:close/>
                <a:moveTo>
                  <a:pt x="146" y="227"/>
                </a:moveTo>
                <a:cubicBezTo>
                  <a:pt x="533" y="227"/>
                  <a:pt x="533" y="227"/>
                  <a:pt x="533" y="227"/>
                </a:cubicBezTo>
                <a:cubicBezTo>
                  <a:pt x="533" y="267"/>
                  <a:pt x="533" y="267"/>
                  <a:pt x="533" y="267"/>
                </a:cubicBezTo>
                <a:cubicBezTo>
                  <a:pt x="146" y="267"/>
                  <a:pt x="146" y="267"/>
                  <a:pt x="146" y="267"/>
                </a:cubicBezTo>
                <a:cubicBezTo>
                  <a:pt x="146" y="227"/>
                  <a:pt x="146" y="227"/>
                  <a:pt x="146" y="227"/>
                </a:cubicBezTo>
                <a:cubicBezTo>
                  <a:pt x="146" y="227"/>
                  <a:pt x="146" y="227"/>
                  <a:pt x="146" y="227"/>
                </a:cubicBezTo>
                <a:close/>
                <a:moveTo>
                  <a:pt x="339" y="591"/>
                </a:moveTo>
                <a:cubicBezTo>
                  <a:pt x="588" y="347"/>
                  <a:pt x="588" y="347"/>
                  <a:pt x="588" y="347"/>
                </a:cubicBezTo>
                <a:cubicBezTo>
                  <a:pt x="592" y="342"/>
                  <a:pt x="597" y="339"/>
                  <a:pt x="603" y="337"/>
                </a:cubicBezTo>
                <a:cubicBezTo>
                  <a:pt x="609" y="334"/>
                  <a:pt x="615" y="333"/>
                  <a:pt x="621" y="333"/>
                </a:cubicBezTo>
                <a:cubicBezTo>
                  <a:pt x="627" y="333"/>
                  <a:pt x="632" y="335"/>
                  <a:pt x="638" y="337"/>
                </a:cubicBezTo>
                <a:cubicBezTo>
                  <a:pt x="644" y="339"/>
                  <a:pt x="649" y="343"/>
                  <a:pt x="653" y="347"/>
                </a:cubicBezTo>
                <a:cubicBezTo>
                  <a:pt x="693" y="385"/>
                  <a:pt x="693" y="385"/>
                  <a:pt x="693" y="385"/>
                </a:cubicBezTo>
                <a:cubicBezTo>
                  <a:pt x="702" y="394"/>
                  <a:pt x="706" y="405"/>
                  <a:pt x="706" y="418"/>
                </a:cubicBezTo>
                <a:cubicBezTo>
                  <a:pt x="706" y="430"/>
                  <a:pt x="702" y="441"/>
                  <a:pt x="693" y="450"/>
                </a:cubicBezTo>
                <a:cubicBezTo>
                  <a:pt x="443" y="695"/>
                  <a:pt x="443" y="695"/>
                  <a:pt x="443" y="695"/>
                </a:cubicBezTo>
                <a:lnTo>
                  <a:pt x="339" y="591"/>
                </a:lnTo>
                <a:close/>
                <a:moveTo>
                  <a:pt x="310" y="619"/>
                </a:moveTo>
                <a:cubicBezTo>
                  <a:pt x="270" y="658"/>
                  <a:pt x="270" y="658"/>
                  <a:pt x="270" y="658"/>
                </a:cubicBezTo>
                <a:cubicBezTo>
                  <a:pt x="232" y="782"/>
                  <a:pt x="232" y="782"/>
                  <a:pt x="232" y="782"/>
                </a:cubicBezTo>
                <a:cubicBezTo>
                  <a:pt x="226" y="800"/>
                  <a:pt x="226" y="800"/>
                  <a:pt x="226" y="800"/>
                </a:cubicBezTo>
                <a:cubicBezTo>
                  <a:pt x="377" y="760"/>
                  <a:pt x="377" y="760"/>
                  <a:pt x="377" y="760"/>
                </a:cubicBezTo>
                <a:cubicBezTo>
                  <a:pt x="414" y="723"/>
                  <a:pt x="414" y="723"/>
                  <a:pt x="414" y="723"/>
                </a:cubicBezTo>
                <a:lnTo>
                  <a:pt x="310" y="619"/>
                </a:lnTo>
                <a:close/>
                <a:moveTo>
                  <a:pt x="594" y="703"/>
                </a:moveTo>
                <a:cubicBezTo>
                  <a:pt x="583" y="714"/>
                  <a:pt x="569" y="719"/>
                  <a:pt x="553" y="719"/>
                </a:cubicBezTo>
                <a:cubicBezTo>
                  <a:pt x="460" y="719"/>
                  <a:pt x="460" y="719"/>
                  <a:pt x="460" y="719"/>
                </a:cubicBezTo>
                <a:cubicBezTo>
                  <a:pt x="440" y="760"/>
                  <a:pt x="440" y="760"/>
                  <a:pt x="440" y="760"/>
                </a:cubicBezTo>
                <a:cubicBezTo>
                  <a:pt x="553" y="760"/>
                  <a:pt x="553" y="760"/>
                  <a:pt x="553" y="760"/>
                </a:cubicBezTo>
                <a:cubicBezTo>
                  <a:pt x="580" y="760"/>
                  <a:pt x="604" y="750"/>
                  <a:pt x="624" y="731"/>
                </a:cubicBezTo>
                <a:cubicBezTo>
                  <a:pt x="643" y="712"/>
                  <a:pt x="653" y="689"/>
                  <a:pt x="653" y="663"/>
                </a:cubicBezTo>
                <a:cubicBezTo>
                  <a:pt x="653" y="547"/>
                  <a:pt x="653" y="547"/>
                  <a:pt x="653" y="547"/>
                </a:cubicBezTo>
                <a:cubicBezTo>
                  <a:pt x="611" y="587"/>
                  <a:pt x="611" y="587"/>
                  <a:pt x="611" y="587"/>
                </a:cubicBezTo>
                <a:cubicBezTo>
                  <a:pt x="611" y="663"/>
                  <a:pt x="611" y="663"/>
                  <a:pt x="611" y="663"/>
                </a:cubicBezTo>
                <a:cubicBezTo>
                  <a:pt x="611" y="678"/>
                  <a:pt x="605" y="692"/>
                  <a:pt x="594" y="703"/>
                </a:cubicBezTo>
                <a:close/>
              </a:path>
            </a:pathLst>
          </a:custGeom>
          <a:solidFill>
            <a:srgbClr val="F5C700"/>
          </a:solidFill>
          <a:ln>
            <a:noFill/>
          </a:ln>
        </p:spPr>
        <p:txBody>
          <a:bodyPr spcFirstLastPara="1" wrap="square" lIns="182850" tIns="91425" rIns="182850" bIns="91425" anchor="t" anchorCtr="0">
            <a:noAutofit/>
          </a:bodyPr>
          <a:lstStyle/>
          <a:p>
            <a:endParaRPr sz="3600">
              <a:solidFill>
                <a:schemeClr val="dk1"/>
              </a:solidFill>
              <a:latin typeface="Helvetica Neue"/>
              <a:ea typeface="Helvetica Neue"/>
              <a:cs typeface="Helvetica Neue"/>
              <a:sym typeface="Helvetica Neue"/>
            </a:endParaRPr>
          </a:p>
        </p:txBody>
      </p:sp>
      <p:sp>
        <p:nvSpPr>
          <p:cNvPr id="267" name="Google Shape;267;g33887b6e509_0_824"/>
          <p:cNvSpPr/>
          <p:nvPr/>
        </p:nvSpPr>
        <p:spPr>
          <a:xfrm>
            <a:off x="11096893" y="5935075"/>
            <a:ext cx="717525" cy="813186"/>
          </a:xfrm>
          <a:custGeom>
            <a:avLst/>
            <a:gdLst/>
            <a:ahLst/>
            <a:cxnLst/>
            <a:rect l="l" t="t" r="r" b="b"/>
            <a:pathLst>
              <a:path w="706" h="800" extrusionOk="0">
                <a:moveTo>
                  <a:pt x="47" y="693"/>
                </a:moveTo>
                <a:cubicBezTo>
                  <a:pt x="44" y="689"/>
                  <a:pt x="43" y="684"/>
                  <a:pt x="41" y="680"/>
                </a:cubicBezTo>
                <a:cubicBezTo>
                  <a:pt x="40" y="675"/>
                  <a:pt x="39" y="670"/>
                  <a:pt x="39" y="665"/>
                </a:cubicBezTo>
                <a:cubicBezTo>
                  <a:pt x="39" y="273"/>
                  <a:pt x="39" y="273"/>
                  <a:pt x="39" y="273"/>
                </a:cubicBezTo>
                <a:cubicBezTo>
                  <a:pt x="238" y="119"/>
                  <a:pt x="238" y="119"/>
                  <a:pt x="238" y="119"/>
                </a:cubicBezTo>
                <a:cubicBezTo>
                  <a:pt x="241" y="115"/>
                  <a:pt x="243" y="112"/>
                  <a:pt x="243" y="109"/>
                </a:cubicBezTo>
                <a:cubicBezTo>
                  <a:pt x="244" y="105"/>
                  <a:pt x="244" y="102"/>
                  <a:pt x="242" y="98"/>
                </a:cubicBezTo>
                <a:cubicBezTo>
                  <a:pt x="241" y="95"/>
                  <a:pt x="239" y="92"/>
                  <a:pt x="237" y="90"/>
                </a:cubicBezTo>
                <a:cubicBezTo>
                  <a:pt x="179" y="40"/>
                  <a:pt x="179" y="40"/>
                  <a:pt x="179" y="40"/>
                </a:cubicBezTo>
                <a:cubicBezTo>
                  <a:pt x="545" y="40"/>
                  <a:pt x="545" y="40"/>
                  <a:pt x="545" y="40"/>
                </a:cubicBezTo>
                <a:cubicBezTo>
                  <a:pt x="560" y="40"/>
                  <a:pt x="573" y="45"/>
                  <a:pt x="584" y="56"/>
                </a:cubicBezTo>
                <a:cubicBezTo>
                  <a:pt x="595" y="67"/>
                  <a:pt x="600" y="80"/>
                  <a:pt x="600" y="95"/>
                </a:cubicBezTo>
                <a:cubicBezTo>
                  <a:pt x="600" y="270"/>
                  <a:pt x="600" y="270"/>
                  <a:pt x="600" y="270"/>
                </a:cubicBezTo>
                <a:cubicBezTo>
                  <a:pt x="640" y="231"/>
                  <a:pt x="640" y="231"/>
                  <a:pt x="640" y="231"/>
                </a:cubicBezTo>
                <a:cubicBezTo>
                  <a:pt x="640" y="95"/>
                  <a:pt x="640" y="95"/>
                  <a:pt x="640" y="95"/>
                </a:cubicBezTo>
                <a:cubicBezTo>
                  <a:pt x="640" y="69"/>
                  <a:pt x="630" y="47"/>
                  <a:pt x="611" y="28"/>
                </a:cubicBezTo>
                <a:cubicBezTo>
                  <a:pt x="609" y="26"/>
                  <a:pt x="607" y="24"/>
                  <a:pt x="606" y="22"/>
                </a:cubicBezTo>
                <a:cubicBezTo>
                  <a:pt x="604" y="21"/>
                  <a:pt x="602" y="19"/>
                  <a:pt x="600" y="17"/>
                </a:cubicBezTo>
                <a:cubicBezTo>
                  <a:pt x="592" y="13"/>
                  <a:pt x="592" y="13"/>
                  <a:pt x="592" y="13"/>
                </a:cubicBezTo>
                <a:cubicBezTo>
                  <a:pt x="590" y="11"/>
                  <a:pt x="588" y="10"/>
                  <a:pt x="586" y="10"/>
                </a:cubicBezTo>
                <a:cubicBezTo>
                  <a:pt x="578" y="6"/>
                  <a:pt x="578" y="6"/>
                  <a:pt x="578" y="6"/>
                </a:cubicBezTo>
                <a:cubicBezTo>
                  <a:pt x="576" y="5"/>
                  <a:pt x="573" y="4"/>
                  <a:pt x="570" y="3"/>
                </a:cubicBezTo>
                <a:cubicBezTo>
                  <a:pt x="567" y="2"/>
                  <a:pt x="565" y="2"/>
                  <a:pt x="562" y="1"/>
                </a:cubicBezTo>
                <a:cubicBezTo>
                  <a:pt x="559" y="1"/>
                  <a:pt x="557" y="1"/>
                  <a:pt x="554" y="0"/>
                </a:cubicBezTo>
                <a:cubicBezTo>
                  <a:pt x="551" y="0"/>
                  <a:pt x="548" y="0"/>
                  <a:pt x="545" y="0"/>
                </a:cubicBezTo>
                <a:cubicBezTo>
                  <a:pt x="127" y="0"/>
                  <a:pt x="127" y="0"/>
                  <a:pt x="127" y="0"/>
                </a:cubicBezTo>
                <a:cubicBezTo>
                  <a:pt x="124" y="0"/>
                  <a:pt x="124" y="0"/>
                  <a:pt x="124" y="0"/>
                </a:cubicBezTo>
                <a:cubicBezTo>
                  <a:pt x="122" y="1"/>
                  <a:pt x="122" y="1"/>
                  <a:pt x="122" y="1"/>
                </a:cubicBezTo>
                <a:cubicBezTo>
                  <a:pt x="120" y="2"/>
                  <a:pt x="118" y="2"/>
                  <a:pt x="118" y="2"/>
                </a:cubicBezTo>
                <a:cubicBezTo>
                  <a:pt x="117" y="3"/>
                  <a:pt x="116" y="3"/>
                  <a:pt x="115" y="4"/>
                </a:cubicBezTo>
                <a:cubicBezTo>
                  <a:pt x="110" y="10"/>
                  <a:pt x="110" y="10"/>
                  <a:pt x="110" y="10"/>
                </a:cubicBezTo>
                <a:cubicBezTo>
                  <a:pt x="109" y="12"/>
                  <a:pt x="109" y="13"/>
                  <a:pt x="109" y="14"/>
                </a:cubicBezTo>
                <a:cubicBezTo>
                  <a:pt x="2" y="280"/>
                  <a:pt x="2" y="280"/>
                  <a:pt x="2" y="280"/>
                </a:cubicBezTo>
                <a:cubicBezTo>
                  <a:pt x="0" y="283"/>
                  <a:pt x="0" y="285"/>
                  <a:pt x="0" y="288"/>
                </a:cubicBezTo>
                <a:cubicBezTo>
                  <a:pt x="0" y="665"/>
                  <a:pt x="0" y="665"/>
                  <a:pt x="0" y="665"/>
                </a:cubicBezTo>
                <a:cubicBezTo>
                  <a:pt x="0" y="691"/>
                  <a:pt x="9" y="713"/>
                  <a:pt x="28" y="732"/>
                </a:cubicBezTo>
                <a:cubicBezTo>
                  <a:pt x="46" y="751"/>
                  <a:pt x="68" y="760"/>
                  <a:pt x="94" y="760"/>
                </a:cubicBezTo>
                <a:cubicBezTo>
                  <a:pt x="199" y="760"/>
                  <a:pt x="199" y="760"/>
                  <a:pt x="199" y="760"/>
                </a:cubicBezTo>
                <a:cubicBezTo>
                  <a:pt x="214" y="720"/>
                  <a:pt x="214" y="720"/>
                  <a:pt x="214" y="720"/>
                </a:cubicBezTo>
                <a:cubicBezTo>
                  <a:pt x="94" y="720"/>
                  <a:pt x="94" y="720"/>
                  <a:pt x="94" y="720"/>
                </a:cubicBezTo>
                <a:cubicBezTo>
                  <a:pt x="79" y="720"/>
                  <a:pt x="66" y="715"/>
                  <a:pt x="56" y="704"/>
                </a:cubicBezTo>
                <a:cubicBezTo>
                  <a:pt x="52" y="700"/>
                  <a:pt x="50" y="696"/>
                  <a:pt x="47" y="693"/>
                </a:cubicBezTo>
                <a:close/>
                <a:moveTo>
                  <a:pt x="146" y="320"/>
                </a:moveTo>
                <a:cubicBezTo>
                  <a:pt x="480" y="320"/>
                  <a:pt x="480" y="320"/>
                  <a:pt x="480" y="320"/>
                </a:cubicBezTo>
                <a:cubicBezTo>
                  <a:pt x="480" y="360"/>
                  <a:pt x="480" y="360"/>
                  <a:pt x="480" y="360"/>
                </a:cubicBezTo>
                <a:cubicBezTo>
                  <a:pt x="146" y="360"/>
                  <a:pt x="146" y="360"/>
                  <a:pt x="146" y="360"/>
                </a:cubicBezTo>
                <a:cubicBezTo>
                  <a:pt x="146" y="320"/>
                  <a:pt x="146" y="320"/>
                  <a:pt x="146" y="320"/>
                </a:cubicBezTo>
                <a:close/>
                <a:moveTo>
                  <a:pt x="400" y="413"/>
                </a:moveTo>
                <a:cubicBezTo>
                  <a:pt x="400" y="453"/>
                  <a:pt x="400" y="453"/>
                  <a:pt x="400" y="453"/>
                </a:cubicBezTo>
                <a:cubicBezTo>
                  <a:pt x="146" y="453"/>
                  <a:pt x="146" y="453"/>
                  <a:pt x="146" y="453"/>
                </a:cubicBezTo>
                <a:cubicBezTo>
                  <a:pt x="146" y="413"/>
                  <a:pt x="146" y="413"/>
                  <a:pt x="146" y="413"/>
                </a:cubicBezTo>
                <a:lnTo>
                  <a:pt x="400" y="413"/>
                </a:lnTo>
                <a:close/>
                <a:moveTo>
                  <a:pt x="306" y="507"/>
                </a:moveTo>
                <a:cubicBezTo>
                  <a:pt x="306" y="547"/>
                  <a:pt x="306" y="547"/>
                  <a:pt x="306" y="547"/>
                </a:cubicBezTo>
                <a:cubicBezTo>
                  <a:pt x="146" y="547"/>
                  <a:pt x="146" y="547"/>
                  <a:pt x="146" y="547"/>
                </a:cubicBezTo>
                <a:cubicBezTo>
                  <a:pt x="146" y="507"/>
                  <a:pt x="146" y="507"/>
                  <a:pt x="146" y="507"/>
                </a:cubicBezTo>
                <a:lnTo>
                  <a:pt x="306" y="507"/>
                </a:lnTo>
                <a:close/>
                <a:moveTo>
                  <a:pt x="146" y="227"/>
                </a:moveTo>
                <a:cubicBezTo>
                  <a:pt x="533" y="227"/>
                  <a:pt x="533" y="227"/>
                  <a:pt x="533" y="227"/>
                </a:cubicBezTo>
                <a:cubicBezTo>
                  <a:pt x="533" y="267"/>
                  <a:pt x="533" y="267"/>
                  <a:pt x="533" y="267"/>
                </a:cubicBezTo>
                <a:cubicBezTo>
                  <a:pt x="146" y="267"/>
                  <a:pt x="146" y="267"/>
                  <a:pt x="146" y="267"/>
                </a:cubicBezTo>
                <a:cubicBezTo>
                  <a:pt x="146" y="227"/>
                  <a:pt x="146" y="227"/>
                  <a:pt x="146" y="227"/>
                </a:cubicBezTo>
                <a:cubicBezTo>
                  <a:pt x="146" y="227"/>
                  <a:pt x="146" y="227"/>
                  <a:pt x="146" y="227"/>
                </a:cubicBezTo>
                <a:close/>
                <a:moveTo>
                  <a:pt x="339" y="591"/>
                </a:moveTo>
                <a:cubicBezTo>
                  <a:pt x="588" y="347"/>
                  <a:pt x="588" y="347"/>
                  <a:pt x="588" y="347"/>
                </a:cubicBezTo>
                <a:cubicBezTo>
                  <a:pt x="592" y="342"/>
                  <a:pt x="597" y="339"/>
                  <a:pt x="603" y="337"/>
                </a:cubicBezTo>
                <a:cubicBezTo>
                  <a:pt x="609" y="334"/>
                  <a:pt x="615" y="333"/>
                  <a:pt x="621" y="333"/>
                </a:cubicBezTo>
                <a:cubicBezTo>
                  <a:pt x="627" y="333"/>
                  <a:pt x="632" y="335"/>
                  <a:pt x="638" y="337"/>
                </a:cubicBezTo>
                <a:cubicBezTo>
                  <a:pt x="644" y="339"/>
                  <a:pt x="649" y="343"/>
                  <a:pt x="653" y="347"/>
                </a:cubicBezTo>
                <a:cubicBezTo>
                  <a:pt x="693" y="385"/>
                  <a:pt x="693" y="385"/>
                  <a:pt x="693" y="385"/>
                </a:cubicBezTo>
                <a:cubicBezTo>
                  <a:pt x="702" y="394"/>
                  <a:pt x="706" y="405"/>
                  <a:pt x="706" y="418"/>
                </a:cubicBezTo>
                <a:cubicBezTo>
                  <a:pt x="706" y="430"/>
                  <a:pt x="702" y="441"/>
                  <a:pt x="693" y="450"/>
                </a:cubicBezTo>
                <a:cubicBezTo>
                  <a:pt x="443" y="695"/>
                  <a:pt x="443" y="695"/>
                  <a:pt x="443" y="695"/>
                </a:cubicBezTo>
                <a:lnTo>
                  <a:pt x="339" y="591"/>
                </a:lnTo>
                <a:close/>
                <a:moveTo>
                  <a:pt x="310" y="619"/>
                </a:moveTo>
                <a:cubicBezTo>
                  <a:pt x="270" y="658"/>
                  <a:pt x="270" y="658"/>
                  <a:pt x="270" y="658"/>
                </a:cubicBezTo>
                <a:cubicBezTo>
                  <a:pt x="232" y="782"/>
                  <a:pt x="232" y="782"/>
                  <a:pt x="232" y="782"/>
                </a:cubicBezTo>
                <a:cubicBezTo>
                  <a:pt x="226" y="800"/>
                  <a:pt x="226" y="800"/>
                  <a:pt x="226" y="800"/>
                </a:cubicBezTo>
                <a:cubicBezTo>
                  <a:pt x="377" y="760"/>
                  <a:pt x="377" y="760"/>
                  <a:pt x="377" y="760"/>
                </a:cubicBezTo>
                <a:cubicBezTo>
                  <a:pt x="414" y="723"/>
                  <a:pt x="414" y="723"/>
                  <a:pt x="414" y="723"/>
                </a:cubicBezTo>
                <a:lnTo>
                  <a:pt x="310" y="619"/>
                </a:lnTo>
                <a:close/>
                <a:moveTo>
                  <a:pt x="594" y="703"/>
                </a:moveTo>
                <a:cubicBezTo>
                  <a:pt x="583" y="714"/>
                  <a:pt x="569" y="719"/>
                  <a:pt x="553" y="719"/>
                </a:cubicBezTo>
                <a:cubicBezTo>
                  <a:pt x="460" y="719"/>
                  <a:pt x="460" y="719"/>
                  <a:pt x="460" y="719"/>
                </a:cubicBezTo>
                <a:cubicBezTo>
                  <a:pt x="440" y="760"/>
                  <a:pt x="440" y="760"/>
                  <a:pt x="440" y="760"/>
                </a:cubicBezTo>
                <a:cubicBezTo>
                  <a:pt x="553" y="760"/>
                  <a:pt x="553" y="760"/>
                  <a:pt x="553" y="760"/>
                </a:cubicBezTo>
                <a:cubicBezTo>
                  <a:pt x="580" y="760"/>
                  <a:pt x="604" y="750"/>
                  <a:pt x="624" y="731"/>
                </a:cubicBezTo>
                <a:cubicBezTo>
                  <a:pt x="643" y="712"/>
                  <a:pt x="653" y="689"/>
                  <a:pt x="653" y="663"/>
                </a:cubicBezTo>
                <a:cubicBezTo>
                  <a:pt x="653" y="547"/>
                  <a:pt x="653" y="547"/>
                  <a:pt x="653" y="547"/>
                </a:cubicBezTo>
                <a:cubicBezTo>
                  <a:pt x="611" y="587"/>
                  <a:pt x="611" y="587"/>
                  <a:pt x="611" y="587"/>
                </a:cubicBezTo>
                <a:cubicBezTo>
                  <a:pt x="611" y="663"/>
                  <a:pt x="611" y="663"/>
                  <a:pt x="611" y="663"/>
                </a:cubicBezTo>
                <a:cubicBezTo>
                  <a:pt x="611" y="678"/>
                  <a:pt x="605" y="692"/>
                  <a:pt x="594" y="703"/>
                </a:cubicBezTo>
                <a:close/>
              </a:path>
            </a:pathLst>
          </a:custGeom>
          <a:solidFill>
            <a:srgbClr val="0A4098"/>
          </a:solidFill>
          <a:ln>
            <a:noFill/>
          </a:ln>
        </p:spPr>
        <p:txBody>
          <a:bodyPr spcFirstLastPara="1" wrap="square" lIns="182850" tIns="91425" rIns="182850" bIns="91425" anchor="t" anchorCtr="0">
            <a:noAutofit/>
          </a:bodyPr>
          <a:lstStyle/>
          <a:p>
            <a:endParaRPr sz="3600">
              <a:solidFill>
                <a:schemeClr val="dk1"/>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698E37-F2B4-3AA1-3CBF-D58D2FF3BAA4}"/>
              </a:ext>
            </a:extLst>
          </p:cNvPr>
          <p:cNvSpPr>
            <a:spLocks noGrp="1"/>
          </p:cNvSpPr>
          <p:nvPr>
            <p:ph type="title"/>
          </p:nvPr>
        </p:nvSpPr>
        <p:spPr>
          <a:xfrm>
            <a:off x="648000" y="1333500"/>
            <a:ext cx="17010000" cy="648000"/>
          </a:xfrm>
        </p:spPr>
        <p:txBody>
          <a:bodyPr>
            <a:normAutofit fontScale="90000"/>
          </a:bodyPr>
          <a:lstStyle/>
          <a:p>
            <a:endParaRPr lang="vi-VN"/>
          </a:p>
        </p:txBody>
      </p:sp>
      <p:sp>
        <p:nvSpPr>
          <p:cNvPr id="7" name="Slide Number Placeholder 6">
            <a:extLst>
              <a:ext uri="{FF2B5EF4-FFF2-40B4-BE49-F238E27FC236}">
                <a16:creationId xmlns:a16="http://schemas.microsoft.com/office/drawing/2014/main" id="{68EC072E-77A2-65D8-C51A-2774FEC03DD3}"/>
              </a:ext>
            </a:extLst>
          </p:cNvPr>
          <p:cNvSpPr>
            <a:spLocks noGrp="1"/>
          </p:cNvSpPr>
          <p:nvPr>
            <p:ph type="sldNum" sz="quarter" idx="11"/>
          </p:nvPr>
        </p:nvSpPr>
        <p:spPr>
          <a:xfrm>
            <a:off x="12915900" y="10220026"/>
            <a:ext cx="4114800" cy="547688"/>
          </a:xfrm>
        </p:spPr>
        <p:txBody>
          <a:bodyPr/>
          <a:lstStyle/>
          <a:p>
            <a:fld id="{4B73C415-D670-4716-A5EC-CC4D52CA2BAC}" type="slidenum">
              <a:rPr lang="en-US" noProof="0" smtClean="0"/>
              <a:pPr/>
              <a:t>2</a:t>
            </a:fld>
            <a:endParaRPr lang="en-US" noProof="0" dirty="0"/>
          </a:p>
        </p:txBody>
      </p:sp>
      <p:sp>
        <p:nvSpPr>
          <p:cNvPr id="10" name="Text Placeholder 9">
            <a:extLst>
              <a:ext uri="{FF2B5EF4-FFF2-40B4-BE49-F238E27FC236}">
                <a16:creationId xmlns:a16="http://schemas.microsoft.com/office/drawing/2014/main" id="{D931C704-C02E-A037-B38E-FB1F110B6C89}"/>
              </a:ext>
            </a:extLst>
          </p:cNvPr>
          <p:cNvSpPr>
            <a:spLocks noGrp="1"/>
          </p:cNvSpPr>
          <p:nvPr>
            <p:ph type="body" sz="quarter" idx="32"/>
          </p:nvPr>
        </p:nvSpPr>
        <p:spPr>
          <a:xfrm>
            <a:off x="647701" y="2197500"/>
            <a:ext cx="17009270" cy="540000"/>
          </a:xfrm>
        </p:spPr>
        <p:txBody>
          <a:bodyPr>
            <a:normAutofit lnSpcReduction="10000"/>
          </a:bodyPr>
          <a:lstStyle/>
          <a:p>
            <a:endParaRPr lang="vi-VN"/>
          </a:p>
        </p:txBody>
      </p:sp>
      <p:pic>
        <p:nvPicPr>
          <p:cNvPr id="12" name="Picture 11" descr="A blue cityscape with icons&#10;&#10;Description automatically generated">
            <a:extLst>
              <a:ext uri="{FF2B5EF4-FFF2-40B4-BE49-F238E27FC236}">
                <a16:creationId xmlns:a16="http://schemas.microsoft.com/office/drawing/2014/main" id="{C8D0A6FA-B868-8EAB-0F11-48713E0D5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 y="26928"/>
            <a:ext cx="18285922" cy="10287000"/>
          </a:xfrm>
          <a:prstGeom prst="rect">
            <a:avLst/>
          </a:prstGeom>
        </p:spPr>
      </p:pic>
      <p:sp>
        <p:nvSpPr>
          <p:cNvPr id="13" name="Rectangle 12">
            <a:extLst>
              <a:ext uri="{FF2B5EF4-FFF2-40B4-BE49-F238E27FC236}">
                <a16:creationId xmlns:a16="http://schemas.microsoft.com/office/drawing/2014/main" id="{51C3F0AC-234F-C7D4-FAB2-1B2927F1ED75}"/>
              </a:ext>
            </a:extLst>
          </p:cNvPr>
          <p:cNvSpPr/>
          <p:nvPr/>
        </p:nvSpPr>
        <p:spPr>
          <a:xfrm>
            <a:off x="2968035" y="2565721"/>
            <a:ext cx="13594526" cy="1085320"/>
          </a:xfrm>
          <a:prstGeom prst="rect">
            <a:avLst/>
          </a:prstGeom>
          <a:solidFill>
            <a:schemeClr val="accent2">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585">
              <a:defRPr/>
            </a:pPr>
            <a:endParaRPr lang="en-US" sz="4000">
              <a:solidFill>
                <a:prstClr val="white"/>
              </a:solidFill>
              <a:latin typeface="Arial" panose="020B0604020202020204"/>
            </a:endParaRPr>
          </a:p>
        </p:txBody>
      </p:sp>
      <p:sp>
        <p:nvSpPr>
          <p:cNvPr id="14" name="Object10">
            <a:extLst>
              <a:ext uri="{FF2B5EF4-FFF2-40B4-BE49-F238E27FC236}">
                <a16:creationId xmlns:a16="http://schemas.microsoft.com/office/drawing/2014/main" id="{B8480489-7224-484F-E6E8-D261E141112F}"/>
              </a:ext>
            </a:extLst>
          </p:cNvPr>
          <p:cNvSpPr/>
          <p:nvPr/>
        </p:nvSpPr>
        <p:spPr>
          <a:xfrm>
            <a:off x="3360475" y="2748749"/>
            <a:ext cx="13048074" cy="795471"/>
          </a:xfrm>
          <a:prstGeom prst="rect">
            <a:avLst/>
          </a:prstGeom>
          <a:noFill/>
        </p:spPr>
        <p:txBody>
          <a:bodyPr wrap="square" lIns="0" tIns="0" rIns="0" bIns="0" rtlCol="0" anchor="ctr"/>
          <a:lstStyle/>
          <a:p>
            <a:pPr lvl="0"/>
            <a:r>
              <a:rPr lang="en-US" sz="3800" b="1">
                <a:solidFill>
                  <a:schemeClr val="bg1"/>
                </a:solidFill>
                <a:latin typeface="Arial" panose="020B0604020202020204" pitchFamily="34" charset="0"/>
                <a:cs typeface="Arial" panose="020B0604020202020204" pitchFamily="34" charset="0"/>
              </a:rPr>
              <a:t>VĂN </a:t>
            </a:r>
            <a:r>
              <a:rPr lang="en-US" sz="3800" b="1" dirty="0">
                <a:solidFill>
                  <a:schemeClr val="bg1"/>
                </a:solidFill>
                <a:latin typeface="Arial" panose="020B0604020202020204" pitchFamily="34" charset="0"/>
                <a:cs typeface="Arial" panose="020B0604020202020204" pitchFamily="34" charset="0"/>
              </a:rPr>
              <a:t>BẢN </a:t>
            </a:r>
            <a:r>
              <a:rPr lang="en-US" sz="3800" b="1">
                <a:solidFill>
                  <a:schemeClr val="bg1"/>
                </a:solidFill>
                <a:latin typeface="Arial" panose="020B0604020202020204" pitchFamily="34" charset="0"/>
                <a:cs typeface="Arial" panose="020B0604020202020204" pitchFamily="34" charset="0"/>
              </a:rPr>
              <a:t>CHỈ ĐẠO, </a:t>
            </a:r>
            <a:r>
              <a:rPr lang="en-US" sz="3800" b="1" dirty="0">
                <a:solidFill>
                  <a:schemeClr val="bg1"/>
                </a:solidFill>
                <a:latin typeface="Arial" panose="020B0604020202020204" pitchFamily="34" charset="0"/>
                <a:cs typeface="Arial" panose="020B0604020202020204" pitchFamily="34" charset="0"/>
              </a:rPr>
              <a:t>HƯỚNG DẪN ĐẠI HỘI</a:t>
            </a:r>
            <a:endParaRPr lang="en-US" sz="3800"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BCD2A03-623F-AE7D-8E0C-458E54F0D141}"/>
              </a:ext>
            </a:extLst>
          </p:cNvPr>
          <p:cNvSpPr/>
          <p:nvPr/>
        </p:nvSpPr>
        <p:spPr>
          <a:xfrm>
            <a:off x="1725439" y="2611301"/>
            <a:ext cx="1032573" cy="1085319"/>
          </a:xfrm>
          <a:prstGeom prst="rect">
            <a:avLst/>
          </a:prstGeom>
          <a:solidFill>
            <a:schemeClr val="accent2">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585">
              <a:defRPr/>
            </a:pPr>
            <a:r>
              <a:rPr lang="en-US" sz="3600" b="1" dirty="0">
                <a:solidFill>
                  <a:prstClr val="white"/>
                </a:solidFill>
                <a:latin typeface="Arial" panose="020B0604020202020204"/>
              </a:rPr>
              <a:t>A</a:t>
            </a:r>
          </a:p>
        </p:txBody>
      </p:sp>
      <p:sp>
        <p:nvSpPr>
          <p:cNvPr id="16" name="Rectangle 15">
            <a:extLst>
              <a:ext uri="{FF2B5EF4-FFF2-40B4-BE49-F238E27FC236}">
                <a16:creationId xmlns:a16="http://schemas.microsoft.com/office/drawing/2014/main" id="{77830B61-FEB6-F7AD-5CAA-3BFBB36A45AB}"/>
              </a:ext>
            </a:extLst>
          </p:cNvPr>
          <p:cNvSpPr/>
          <p:nvPr/>
        </p:nvSpPr>
        <p:spPr>
          <a:xfrm>
            <a:off x="3086159" y="4133920"/>
            <a:ext cx="13594526" cy="1085320"/>
          </a:xfrm>
          <a:prstGeom prst="rect">
            <a:avLst/>
          </a:prstGeom>
          <a:solidFill>
            <a:srgbClr val="36B89E"/>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585">
              <a:defRPr/>
            </a:pPr>
            <a:endParaRPr lang="en-US" sz="4000">
              <a:solidFill>
                <a:prstClr val="white"/>
              </a:solidFill>
              <a:latin typeface="Arial" panose="020B0604020202020204"/>
            </a:endParaRPr>
          </a:p>
        </p:txBody>
      </p:sp>
      <p:sp>
        <p:nvSpPr>
          <p:cNvPr id="17" name="Object10">
            <a:extLst>
              <a:ext uri="{FF2B5EF4-FFF2-40B4-BE49-F238E27FC236}">
                <a16:creationId xmlns:a16="http://schemas.microsoft.com/office/drawing/2014/main" id="{785BEB93-C8CA-8C6F-0893-1B855623BE98}"/>
              </a:ext>
            </a:extLst>
          </p:cNvPr>
          <p:cNvSpPr/>
          <p:nvPr/>
        </p:nvSpPr>
        <p:spPr>
          <a:xfrm>
            <a:off x="3360475" y="4271369"/>
            <a:ext cx="13048074" cy="795471"/>
          </a:xfrm>
          <a:prstGeom prst="rect">
            <a:avLst/>
          </a:prstGeom>
          <a:noFill/>
        </p:spPr>
        <p:txBody>
          <a:bodyPr wrap="square" lIns="0" tIns="0" rIns="0" bIns="0" rtlCol="0" anchor="ctr"/>
          <a:lstStyle/>
          <a:p>
            <a:pPr lvl="0"/>
            <a:r>
              <a:rPr lang="en-US" sz="3800" b="1" dirty="0" err="1">
                <a:solidFill>
                  <a:schemeClr val="bg1"/>
                </a:solidFill>
                <a:latin typeface="Arial" panose="020B0604020202020204" pitchFamily="34" charset="0"/>
                <a:cs typeface="Arial" panose="020B0604020202020204" pitchFamily="34" charset="0"/>
              </a:rPr>
              <a:t>KẾ</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HOẠCH</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TỔ</a:t>
            </a:r>
            <a:r>
              <a:rPr lang="en-US" sz="3800" b="1" dirty="0">
                <a:solidFill>
                  <a:schemeClr val="bg1"/>
                </a:solidFill>
                <a:latin typeface="Arial" panose="020B0604020202020204" pitchFamily="34" charset="0"/>
                <a:cs typeface="Arial" panose="020B0604020202020204" pitchFamily="34" charset="0"/>
              </a:rPr>
              <a:t> CHỨC ĐẠI HỘI</a:t>
            </a:r>
          </a:p>
        </p:txBody>
      </p:sp>
      <p:sp>
        <p:nvSpPr>
          <p:cNvPr id="18" name="Rectangle 17">
            <a:extLst>
              <a:ext uri="{FF2B5EF4-FFF2-40B4-BE49-F238E27FC236}">
                <a16:creationId xmlns:a16="http://schemas.microsoft.com/office/drawing/2014/main" id="{BBBB2E50-C669-D9EF-5EC8-8D011E30EA8E}"/>
              </a:ext>
            </a:extLst>
          </p:cNvPr>
          <p:cNvSpPr/>
          <p:nvPr/>
        </p:nvSpPr>
        <p:spPr>
          <a:xfrm>
            <a:off x="1725439" y="4133921"/>
            <a:ext cx="1032573" cy="1085319"/>
          </a:xfrm>
          <a:prstGeom prst="rect">
            <a:avLst/>
          </a:prstGeom>
          <a:solidFill>
            <a:srgbClr val="36B89E"/>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585">
              <a:defRPr/>
            </a:pPr>
            <a:r>
              <a:rPr lang="en-US" sz="3600" b="1" dirty="0">
                <a:solidFill>
                  <a:prstClr val="white"/>
                </a:solidFill>
                <a:latin typeface="Arial" panose="020B0604020202020204"/>
              </a:rPr>
              <a:t>B</a:t>
            </a:r>
          </a:p>
        </p:txBody>
      </p:sp>
      <p:sp>
        <p:nvSpPr>
          <p:cNvPr id="19" name="Rectangle 18">
            <a:extLst>
              <a:ext uri="{FF2B5EF4-FFF2-40B4-BE49-F238E27FC236}">
                <a16:creationId xmlns:a16="http://schemas.microsoft.com/office/drawing/2014/main" id="{5D0056D4-EA83-C8FC-9FD3-829C8D97C361}"/>
              </a:ext>
            </a:extLst>
          </p:cNvPr>
          <p:cNvSpPr/>
          <p:nvPr/>
        </p:nvSpPr>
        <p:spPr>
          <a:xfrm>
            <a:off x="3086159" y="5658380"/>
            <a:ext cx="13594526" cy="1085320"/>
          </a:xfrm>
          <a:prstGeom prst="rect">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585">
              <a:defRPr/>
            </a:pPr>
            <a:endParaRPr lang="en-US" sz="4000">
              <a:solidFill>
                <a:prstClr val="white"/>
              </a:solidFill>
              <a:latin typeface="Arial" panose="020B0604020202020204"/>
            </a:endParaRPr>
          </a:p>
        </p:txBody>
      </p:sp>
      <p:sp>
        <p:nvSpPr>
          <p:cNvPr id="20" name="Object10">
            <a:extLst>
              <a:ext uri="{FF2B5EF4-FFF2-40B4-BE49-F238E27FC236}">
                <a16:creationId xmlns:a16="http://schemas.microsoft.com/office/drawing/2014/main" id="{BC1BB2D3-B92C-0F92-914C-0AD7A4D6DEB0}"/>
              </a:ext>
            </a:extLst>
          </p:cNvPr>
          <p:cNvSpPr/>
          <p:nvPr/>
        </p:nvSpPr>
        <p:spPr>
          <a:xfrm>
            <a:off x="3352800" y="5795829"/>
            <a:ext cx="13048074" cy="795471"/>
          </a:xfrm>
          <a:prstGeom prst="rect">
            <a:avLst/>
          </a:prstGeom>
          <a:noFill/>
        </p:spPr>
        <p:txBody>
          <a:bodyPr wrap="square" lIns="0" tIns="0" rIns="0" bIns="0" rtlCol="0" anchor="ctr"/>
          <a:lstStyle/>
          <a:p>
            <a:pPr algn="just">
              <a:defRPr/>
            </a:pPr>
            <a:r>
              <a:rPr lang="en-US" sz="3600" b="1">
                <a:solidFill>
                  <a:schemeClr val="bg1"/>
                </a:solidFill>
                <a:latin typeface="Arial" panose="020B0604020202020204" pitchFamily="34" charset="0"/>
                <a:cs typeface="Arial" panose="020B0604020202020204" pitchFamily="34" charset="0"/>
              </a:rPr>
              <a:t>NỘI DUNG TRIỂN </a:t>
            </a:r>
            <a:r>
              <a:rPr lang="en-US" sz="3600" b="1" dirty="0">
                <a:solidFill>
                  <a:schemeClr val="bg1"/>
                </a:solidFill>
                <a:latin typeface="Arial" panose="020B0604020202020204" pitchFamily="34" charset="0"/>
                <a:cs typeface="Arial" panose="020B0604020202020204" pitchFamily="34" charset="0"/>
              </a:rPr>
              <a:t>KHAI VÀ QUY TRÌNH NHÂN SỰ ĐẠI HỘI</a:t>
            </a:r>
            <a:endParaRPr lang="x-none" sz="3600" b="1" kern="0" spc="-75"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4B63B1D-AD4C-C8C4-A006-85582303B0EE}"/>
              </a:ext>
            </a:extLst>
          </p:cNvPr>
          <p:cNvSpPr/>
          <p:nvPr/>
        </p:nvSpPr>
        <p:spPr>
          <a:xfrm>
            <a:off x="1725439" y="5658381"/>
            <a:ext cx="1032573" cy="1085319"/>
          </a:xfrm>
          <a:prstGeom prst="rect">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585">
              <a:defRPr/>
            </a:pPr>
            <a:r>
              <a:rPr lang="en-US" sz="3600" b="1" dirty="0">
                <a:solidFill>
                  <a:prstClr val="white"/>
                </a:solidFill>
                <a:latin typeface="Arial" panose="020B0604020202020204"/>
              </a:rPr>
              <a:t>C</a:t>
            </a:r>
          </a:p>
        </p:txBody>
      </p:sp>
      <p:sp>
        <p:nvSpPr>
          <p:cNvPr id="2" name="TextBox 1">
            <a:extLst>
              <a:ext uri="{FF2B5EF4-FFF2-40B4-BE49-F238E27FC236}">
                <a16:creationId xmlns:a16="http://schemas.microsoft.com/office/drawing/2014/main" id="{FEF3679B-1B54-ECE0-E5E7-FDAAEBFBE62A}"/>
              </a:ext>
            </a:extLst>
          </p:cNvPr>
          <p:cNvSpPr txBox="1"/>
          <p:nvPr/>
        </p:nvSpPr>
        <p:spPr>
          <a:xfrm>
            <a:off x="4810920" y="558267"/>
            <a:ext cx="8666155"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CÔNG ĐOÀN BƯU CHÍNH VIỄN THÔNG VIỆT NAM</a:t>
            </a:r>
          </a:p>
        </p:txBody>
      </p:sp>
      <p:pic>
        <p:nvPicPr>
          <p:cNvPr id="3" name="Picture 2" descr="A picture containing text, clipart&#10;&#10;Description automatically generated">
            <a:extLst>
              <a:ext uri="{FF2B5EF4-FFF2-40B4-BE49-F238E27FC236}">
                <a16:creationId xmlns:a16="http://schemas.microsoft.com/office/drawing/2014/main" id="{918EEB34-2399-2F02-C4D0-9DEEDEAB7276}"/>
              </a:ext>
            </a:extLst>
          </p:cNvPr>
          <p:cNvPicPr>
            <a:picLocks noChangeAspect="1"/>
          </p:cNvPicPr>
          <p:nvPr/>
        </p:nvPicPr>
        <p:blipFill>
          <a:blip r:embed="rId3"/>
          <a:stretch>
            <a:fillRect/>
          </a:stretch>
        </p:blipFill>
        <p:spPr>
          <a:xfrm>
            <a:off x="13944600" y="267401"/>
            <a:ext cx="1143000" cy="1361368"/>
          </a:xfrm>
          <a:prstGeom prst="rect">
            <a:avLst/>
          </a:prstGeom>
        </p:spPr>
      </p:pic>
      <p:pic>
        <p:nvPicPr>
          <p:cNvPr id="4" name="Picture 3">
            <a:extLst>
              <a:ext uri="{FF2B5EF4-FFF2-40B4-BE49-F238E27FC236}">
                <a16:creationId xmlns:a16="http://schemas.microsoft.com/office/drawing/2014/main" id="{56DEEFDF-C043-2B8E-E130-443DE46AB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102914"/>
            <a:ext cx="1676400" cy="1547446"/>
          </a:xfrm>
          <a:prstGeom prst="rect">
            <a:avLst/>
          </a:prstGeom>
        </p:spPr>
      </p:pic>
      <p:sp>
        <p:nvSpPr>
          <p:cNvPr id="6" name="TextBox 5">
            <a:extLst>
              <a:ext uri="{FF2B5EF4-FFF2-40B4-BE49-F238E27FC236}">
                <a16:creationId xmlns:a16="http://schemas.microsoft.com/office/drawing/2014/main" id="{1F77ADFD-37FC-8EF5-BB3A-DE1DBFF12A4F}"/>
              </a:ext>
            </a:extLst>
          </p:cNvPr>
          <p:cNvSpPr txBox="1"/>
          <p:nvPr/>
        </p:nvSpPr>
        <p:spPr>
          <a:xfrm>
            <a:off x="4994975" y="1621666"/>
            <a:ext cx="7924800" cy="784830"/>
          </a:xfrm>
          <a:prstGeom prst="rect">
            <a:avLst/>
          </a:prstGeom>
          <a:noFill/>
          <a:ln>
            <a:solidFill>
              <a:schemeClr val="accent2"/>
            </a:solidFill>
          </a:ln>
        </p:spPr>
        <p:txBody>
          <a:bodyPr wrap="square" rtlCol="0">
            <a:spAutoFit/>
          </a:bodyPr>
          <a:lstStyle/>
          <a:p>
            <a:pPr algn="ctr"/>
            <a:r>
              <a:rPr lang="en-US" sz="4500" b="1" dirty="0" err="1">
                <a:solidFill>
                  <a:schemeClr val="bg1"/>
                </a:solidFill>
                <a:latin typeface="Times New Roman" panose="02020603050405020304" pitchFamily="18" charset="0"/>
                <a:cs typeface="Times New Roman" panose="02020603050405020304" pitchFamily="18" charset="0"/>
              </a:rPr>
              <a:t>NỘI</a:t>
            </a:r>
            <a:r>
              <a:rPr lang="en-US" sz="4500" b="1" dirty="0">
                <a:solidFill>
                  <a:schemeClr val="bg1"/>
                </a:solidFill>
                <a:latin typeface="Times New Roman" panose="02020603050405020304" pitchFamily="18" charset="0"/>
                <a:cs typeface="Times New Roman" panose="02020603050405020304" pitchFamily="18" charset="0"/>
              </a:rPr>
              <a:t> DUNG </a:t>
            </a:r>
            <a:endParaRPr lang="vi-VN" sz="45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9255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lapping hands">
            <a:extLst>
              <a:ext uri="{FF2B5EF4-FFF2-40B4-BE49-F238E27FC236}">
                <a16:creationId xmlns:a16="http://schemas.microsoft.com/office/drawing/2014/main" id="{DC29726E-F00C-FF70-F9A7-B0B3CDDAAD31}"/>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6800" y="5545138"/>
            <a:ext cx="914400" cy="914400"/>
          </a:xfrm>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1" y="0"/>
            <a:ext cx="9144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22"/>
          <p:cNvSpPr/>
          <p:nvPr/>
        </p:nvSpPr>
        <p:spPr>
          <a:xfrm>
            <a:off x="5867399" y="0"/>
            <a:ext cx="12420601" cy="10459733"/>
          </a:xfrm>
          <a:custGeom>
            <a:avLst/>
            <a:gdLst>
              <a:gd name="connsiteX0" fmla="*/ 1714499 w 6587612"/>
              <a:gd name="connsiteY0" fmla="*/ 0 h 6857999"/>
              <a:gd name="connsiteX1" fmla="*/ 6587612 w 6587612"/>
              <a:gd name="connsiteY1" fmla="*/ 0 h 6857999"/>
              <a:gd name="connsiteX2" fmla="*/ 6587612 w 6587612"/>
              <a:gd name="connsiteY2" fmla="*/ 6857999 h 6857999"/>
              <a:gd name="connsiteX3" fmla="*/ 0 w 6587612"/>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587612" h="6857999">
                <a:moveTo>
                  <a:pt x="1714499" y="0"/>
                </a:moveTo>
                <a:lnTo>
                  <a:pt x="6587612" y="0"/>
                </a:lnTo>
                <a:lnTo>
                  <a:pt x="6587612" y="6857999"/>
                </a:lnTo>
                <a:lnTo>
                  <a:pt x="0" y="6857999"/>
                </a:lnTo>
                <a:close/>
              </a:path>
            </a:pathLst>
          </a:cu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Arial" panose="020B0604020202020204" pitchFamily="34" charset="0"/>
            </a:endParaRPr>
          </a:p>
        </p:txBody>
      </p:sp>
      <p:sp>
        <p:nvSpPr>
          <p:cNvPr id="7" name="Parallelogram 6"/>
          <p:cNvSpPr/>
          <p:nvPr/>
        </p:nvSpPr>
        <p:spPr>
          <a:xfrm>
            <a:off x="7489128" y="0"/>
            <a:ext cx="1921573" cy="10287000"/>
          </a:xfrm>
          <a:prstGeom prst="parallelogram">
            <a:avLst>
              <a:gd name="adj" fmla="val 80025"/>
            </a:avLst>
          </a:prstGeom>
          <a:solidFill>
            <a:srgbClr val="72AAE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Arial" panose="020B0604020202020204" pitchFamily="34" charset="0"/>
            </a:endParaRPr>
          </a:p>
        </p:txBody>
      </p:sp>
      <p:cxnSp>
        <p:nvCxnSpPr>
          <p:cNvPr id="8" name="Straight Connector 7"/>
          <p:cNvCxnSpPr>
            <a:cxnSpLocks/>
            <a:endCxn id="7" idx="3"/>
          </p:cNvCxnSpPr>
          <p:nvPr/>
        </p:nvCxnSpPr>
        <p:spPr>
          <a:xfrm flipH="1">
            <a:off x="7681045" y="-15587"/>
            <a:ext cx="472355" cy="10302587"/>
          </a:xfrm>
          <a:prstGeom prst="line">
            <a:avLst/>
          </a:prstGeom>
          <a:ln>
            <a:solidFill>
              <a:srgbClr val="4998DB"/>
            </a:solidFill>
          </a:ln>
        </p:spPr>
        <p:style>
          <a:lnRef idx="1">
            <a:schemeClr val="accent1"/>
          </a:lnRef>
          <a:fillRef idx="0">
            <a:schemeClr val="accent1"/>
          </a:fillRef>
          <a:effectRef idx="0">
            <a:schemeClr val="accent1"/>
          </a:effectRef>
          <a:fontRef idx="minor">
            <a:schemeClr val="tx1"/>
          </a:fontRef>
        </p:style>
      </p:cxnSp>
      <p:grpSp>
        <p:nvGrpSpPr>
          <p:cNvPr id="10" name="Group 10"/>
          <p:cNvGrpSpPr/>
          <p:nvPr/>
        </p:nvGrpSpPr>
        <p:grpSpPr>
          <a:xfrm>
            <a:off x="-16764" y="0"/>
            <a:ext cx="5696105" cy="10287000"/>
            <a:chOff x="12601575" y="0"/>
            <a:chExt cx="3797403" cy="6858000"/>
          </a:xfrm>
        </p:grpSpPr>
        <p:sp>
          <p:nvSpPr>
            <p:cNvPr id="11" name="Parallelogram 10"/>
            <p:cNvSpPr/>
            <p:nvPr/>
          </p:nvSpPr>
          <p:spPr>
            <a:xfrm>
              <a:off x="13899126" y="0"/>
              <a:ext cx="2499852" cy="6858000"/>
            </a:xfrm>
            <a:prstGeom prst="parallelogram">
              <a:avLst>
                <a:gd name="adj" fmla="val 69961"/>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Arial" panose="020B0604020202020204" pitchFamily="34" charset="0"/>
              </a:endParaRPr>
            </a:p>
          </p:txBody>
        </p:sp>
        <p:sp>
          <p:nvSpPr>
            <p:cNvPr id="12" name="Parallelogram 11"/>
            <p:cNvSpPr/>
            <p:nvPr/>
          </p:nvSpPr>
          <p:spPr>
            <a:xfrm>
              <a:off x="12601575" y="0"/>
              <a:ext cx="2499852" cy="6858000"/>
            </a:xfrm>
            <a:prstGeom prst="parallelogram">
              <a:avLst>
                <a:gd name="adj" fmla="val 69961"/>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Arial" panose="020B0604020202020204" pitchFamily="34" charset="0"/>
              </a:endParaRPr>
            </a:p>
          </p:txBody>
        </p:sp>
      </p:grpSp>
      <p:sp>
        <p:nvSpPr>
          <p:cNvPr id="13" name="Title Placeholder 1"/>
          <p:cNvSpPr txBox="1"/>
          <p:nvPr/>
        </p:nvSpPr>
        <p:spPr>
          <a:xfrm>
            <a:off x="8315608" y="4764561"/>
            <a:ext cx="9641742" cy="233292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pPr algn="ctr">
              <a:lnSpc>
                <a:spcPct val="150000"/>
              </a:lnSpc>
            </a:pPr>
            <a:r>
              <a:rPr lang="en-US" sz="5400" i="1" dirty="0" err="1">
                <a:solidFill>
                  <a:srgbClr val="FFFF00"/>
                </a:solidFill>
                <a:ea typeface="Open Sans" panose="020B0606030504020204" pitchFamily="34" charset="0"/>
                <a:cs typeface="Open Sans" panose="020B0606030504020204" pitchFamily="34" charset="0"/>
              </a:rPr>
              <a:t>Trân</a:t>
            </a:r>
            <a:r>
              <a:rPr lang="en-US" sz="5400" i="1" dirty="0">
                <a:solidFill>
                  <a:srgbClr val="FFFF00"/>
                </a:solidFill>
                <a:ea typeface="Open Sans" panose="020B0606030504020204" pitchFamily="34" charset="0"/>
                <a:cs typeface="Open Sans" panose="020B0606030504020204" pitchFamily="34" charset="0"/>
              </a:rPr>
              <a:t> </a:t>
            </a:r>
            <a:r>
              <a:rPr lang="en-US" sz="5400" i="1" dirty="0" err="1">
                <a:solidFill>
                  <a:srgbClr val="FFFF00"/>
                </a:solidFill>
                <a:ea typeface="Open Sans" panose="020B0606030504020204" pitchFamily="34" charset="0"/>
                <a:cs typeface="Open Sans" panose="020B0606030504020204" pitchFamily="34" charset="0"/>
              </a:rPr>
              <a:t>trọng</a:t>
            </a:r>
            <a:r>
              <a:rPr lang="en-US" sz="5400" i="1" dirty="0">
                <a:solidFill>
                  <a:srgbClr val="FFFF00"/>
                </a:solidFill>
                <a:ea typeface="Open Sans" panose="020B0606030504020204" pitchFamily="34" charset="0"/>
                <a:cs typeface="Open Sans" panose="020B0606030504020204" pitchFamily="34" charset="0"/>
              </a:rPr>
              <a:t> </a:t>
            </a:r>
            <a:r>
              <a:rPr lang="en-US" sz="5400" i="1" dirty="0" err="1">
                <a:solidFill>
                  <a:srgbClr val="FFFF00"/>
                </a:solidFill>
                <a:ea typeface="Open Sans" panose="020B0606030504020204" pitchFamily="34" charset="0"/>
                <a:cs typeface="Open Sans" panose="020B0606030504020204" pitchFamily="34" charset="0"/>
              </a:rPr>
              <a:t>cảm</a:t>
            </a:r>
            <a:r>
              <a:rPr lang="en-US" sz="5400" i="1" dirty="0">
                <a:solidFill>
                  <a:srgbClr val="FFFF00"/>
                </a:solidFill>
                <a:ea typeface="Open Sans" panose="020B0606030504020204" pitchFamily="34" charset="0"/>
                <a:cs typeface="Open Sans" panose="020B0606030504020204" pitchFamily="34" charset="0"/>
              </a:rPr>
              <a:t> </a:t>
            </a:r>
            <a:r>
              <a:rPr lang="en-US" sz="5400" i="1" dirty="0" err="1">
                <a:solidFill>
                  <a:srgbClr val="FFFF00"/>
                </a:solidFill>
                <a:ea typeface="Open Sans" panose="020B0606030504020204" pitchFamily="34" charset="0"/>
                <a:cs typeface="Open Sans" panose="020B0606030504020204" pitchFamily="34" charset="0"/>
              </a:rPr>
              <a:t>ơn</a:t>
            </a:r>
            <a:r>
              <a:rPr lang="en-US" sz="5400" i="1" dirty="0">
                <a:solidFill>
                  <a:srgbClr val="FFFF00"/>
                </a:solidFill>
                <a:ea typeface="Open Sans" panose="020B0606030504020204" pitchFamily="34" charset="0"/>
                <a:cs typeface="Open Sans" panose="020B0606030504020204" pitchFamily="34" charset="0"/>
              </a:rPr>
              <a:t>!</a:t>
            </a:r>
          </a:p>
        </p:txBody>
      </p:sp>
      <p:pic>
        <p:nvPicPr>
          <p:cNvPr id="17" name="Object 2" descr="preencoded.png"/>
          <p:cNvPicPr>
            <a:picLocks noChangeAspect="1"/>
          </p:cNvPicPr>
          <p:nvPr/>
        </p:nvPicPr>
        <p:blipFill>
          <a:blip r:embed="rId5"/>
          <a:srcRect/>
          <a:stretch>
            <a:fillRect/>
          </a:stretch>
        </p:blipFill>
        <p:spPr>
          <a:xfrm>
            <a:off x="11057386" y="1051740"/>
            <a:ext cx="4564872" cy="2195178"/>
          </a:xfrm>
          <a:prstGeom prst="rect">
            <a:avLst/>
          </a:prstGeom>
        </p:spPr>
      </p:pic>
      <p:sp>
        <p:nvSpPr>
          <p:cNvPr id="18" name="Object3"/>
          <p:cNvSpPr/>
          <p:nvPr/>
        </p:nvSpPr>
        <p:spPr>
          <a:xfrm>
            <a:off x="8742627" y="3238500"/>
            <a:ext cx="9164373" cy="564948"/>
          </a:xfrm>
          <a:prstGeom prst="rect">
            <a:avLst/>
          </a:prstGeom>
          <a:noFill/>
        </p:spPr>
        <p:txBody>
          <a:bodyPr wrap="square" lIns="0" tIns="0" rIns="0" bIns="0" rtlCol="0" anchor="t"/>
          <a:lstStyle/>
          <a:p>
            <a:pPr algn="ctr"/>
            <a:r>
              <a:rPr lang="en-US" sz="3500" b="1" i="0" dirty="0" err="1">
                <a:solidFill>
                  <a:srgbClr val="FFFF00"/>
                </a:solidFill>
                <a:latin typeface="Inter Bold" pitchFamily="34" charset="0"/>
                <a:ea typeface="Inter Bold" pitchFamily="34" charset="-122"/>
                <a:cs typeface="Inter Bold" pitchFamily="34" charset="-120"/>
              </a:rPr>
              <a:t>CÔNG</a:t>
            </a:r>
            <a:r>
              <a:rPr lang="en-US" sz="3500" b="1" i="0" dirty="0">
                <a:solidFill>
                  <a:srgbClr val="FFFF00"/>
                </a:solidFill>
                <a:latin typeface="Inter Bold" pitchFamily="34" charset="0"/>
                <a:ea typeface="Inter Bold" pitchFamily="34" charset="-122"/>
                <a:cs typeface="Inter Bold" pitchFamily="34" charset="-120"/>
              </a:rPr>
              <a:t> </a:t>
            </a:r>
            <a:r>
              <a:rPr lang="en-US" sz="3500" b="1" i="0" dirty="0" err="1">
                <a:solidFill>
                  <a:srgbClr val="FFFF00"/>
                </a:solidFill>
                <a:latin typeface="Inter Bold" pitchFamily="34" charset="0"/>
                <a:ea typeface="Inter Bold" pitchFamily="34" charset="-122"/>
                <a:cs typeface="Inter Bold" pitchFamily="34" charset="-120"/>
              </a:rPr>
              <a:t>ĐOÀN</a:t>
            </a:r>
            <a:r>
              <a:rPr lang="en-US" sz="3500" b="1" i="0" dirty="0">
                <a:solidFill>
                  <a:srgbClr val="FFFF00"/>
                </a:solidFill>
                <a:latin typeface="Inter Bold" pitchFamily="34" charset="0"/>
                <a:ea typeface="Inter Bold" pitchFamily="34" charset="-122"/>
                <a:cs typeface="Inter Bold" pitchFamily="34" charset="-120"/>
              </a:rPr>
              <a:t> </a:t>
            </a:r>
            <a:r>
              <a:rPr lang="en-US" sz="3500" b="1" i="0" dirty="0" err="1">
                <a:solidFill>
                  <a:srgbClr val="FFFF00"/>
                </a:solidFill>
                <a:latin typeface="Inter Bold" pitchFamily="34" charset="0"/>
                <a:ea typeface="Inter Bold" pitchFamily="34" charset="-122"/>
                <a:cs typeface="Inter Bold" pitchFamily="34" charset="-120"/>
              </a:rPr>
              <a:t>BƯU</a:t>
            </a:r>
            <a:r>
              <a:rPr lang="en-US" sz="3500" b="1" i="0" dirty="0">
                <a:solidFill>
                  <a:srgbClr val="FFFF00"/>
                </a:solidFill>
                <a:latin typeface="Inter Bold" pitchFamily="34" charset="0"/>
                <a:ea typeface="Inter Bold" pitchFamily="34" charset="-122"/>
                <a:cs typeface="Inter Bold" pitchFamily="34" charset="-120"/>
              </a:rPr>
              <a:t> CHÍNH VIỄN THÔNG VIỆT NAM</a:t>
            </a:r>
            <a:endParaRPr lang="en-US" sz="3500" dirty="0">
              <a:solidFill>
                <a:srgbClr val="FFFF00"/>
              </a:solidFill>
              <a:latin typeface="Arial" panose="020B0604020202020204" pitchFamily="34" charset="0"/>
            </a:endParaRPr>
          </a:p>
        </p:txBody>
      </p:sp>
      <p:sp>
        <p:nvSpPr>
          <p:cNvPr id="9" name="TextBox 8">
            <a:extLst>
              <a:ext uri="{FF2B5EF4-FFF2-40B4-BE49-F238E27FC236}">
                <a16:creationId xmlns:a16="http://schemas.microsoft.com/office/drawing/2014/main" id="{ECAAD081-B412-BD73-4FF1-3D67198769C8}"/>
              </a:ext>
            </a:extLst>
          </p:cNvPr>
          <p:cNvSpPr txBox="1"/>
          <p:nvPr/>
        </p:nvSpPr>
        <p:spPr>
          <a:xfrm>
            <a:off x="8518951" y="7630167"/>
            <a:ext cx="9641742" cy="584775"/>
          </a:xfrm>
          <a:prstGeom prst="rect">
            <a:avLst/>
          </a:prstGeom>
          <a:noFill/>
        </p:spPr>
        <p:txBody>
          <a:bodyPr wrap="square" rtlCol="0">
            <a:spAutoFit/>
          </a:bodyPr>
          <a:lstStyle/>
          <a:p>
            <a:r>
              <a:rPr lang="en-US" dirty="0"/>
              <a:t> </a:t>
            </a:r>
          </a:p>
        </p:txBody>
      </p:sp>
      <p:pic>
        <p:nvPicPr>
          <p:cNvPr id="19" name="Graphic 18" descr="Handshake">
            <a:extLst>
              <a:ext uri="{FF2B5EF4-FFF2-40B4-BE49-F238E27FC236}">
                <a16:creationId xmlns:a16="http://schemas.microsoft.com/office/drawing/2014/main" id="{7D838E91-4249-F916-04CB-5A2E9F2C32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37519" y="6896100"/>
            <a:ext cx="5690438" cy="3810000"/>
          </a:xfrm>
          <a:prstGeom prst="rect">
            <a:avLst/>
          </a:prstGeom>
          <a:scene3d>
            <a:camera prst="isometricOffAxis1Right"/>
            <a:lightRig rig="threePt" dir="t"/>
          </a:scene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310CD-2090-2B17-133C-E1E9712CD7DB}"/>
            </a:ext>
          </a:extLst>
        </p:cNvPr>
        <p:cNvGrpSpPr/>
        <p:nvPr/>
      </p:nvGrpSpPr>
      <p:grpSpPr>
        <a:xfrm>
          <a:off x="0" y="0"/>
          <a:ext cx="0" cy="0"/>
          <a:chOff x="0" y="0"/>
          <a:chExt cx="0" cy="0"/>
        </a:xfrm>
      </p:grpSpPr>
      <p:sp>
        <p:nvSpPr>
          <p:cNvPr id="14" name="Text Placeholder 4">
            <a:extLst>
              <a:ext uri="{FF2B5EF4-FFF2-40B4-BE49-F238E27FC236}">
                <a16:creationId xmlns:a16="http://schemas.microsoft.com/office/drawing/2014/main" id="{3734DA9A-0A7E-699E-DAFC-BE11D59EF59C}"/>
              </a:ext>
            </a:extLst>
          </p:cNvPr>
          <p:cNvSpPr txBox="1"/>
          <p:nvPr/>
        </p:nvSpPr>
        <p:spPr>
          <a:xfrm>
            <a:off x="2057400" y="527819"/>
            <a:ext cx="12142270" cy="577081"/>
          </a:xfrm>
          <a:prstGeom prst="rect">
            <a:avLst/>
          </a:prstGeom>
          <a:noFill/>
        </p:spPr>
        <p:txBody>
          <a:bodyPr vert="horz" wrap="square" lIns="91440" tIns="45720" rIns="91440" bIns="45720" rtlCol="0" anchor="ctr">
            <a:spAutoFit/>
          </a:bodyPr>
          <a:lstStyle>
            <a:lvl1pPr marL="342900" indent="-342900" algn="l" defTabSz="1371600" rtl="0" eaLnBrk="1" latinLnBrk="0" hangingPunct="1">
              <a:lnSpc>
                <a:spcPct val="90000"/>
              </a:lnSpc>
              <a:spcBef>
                <a:spcPts val="1500"/>
              </a:spcBef>
              <a:buFont typeface="Arial" panose="020B0604020202020204" pitchFamily="34" charset="0"/>
              <a:buNone/>
              <a:defRPr sz="4200" b="0" kern="1200">
                <a:solidFill>
                  <a:schemeClr val="bg1"/>
                </a:solidFill>
                <a:latin typeface="Segoe UI" panose="020B0502040204020203" pitchFamily="34" charset="0"/>
                <a:ea typeface="+mn-ea"/>
                <a:cs typeface="Segoe UI" panose="020B0502040204020203" pitchFamily="34" charset="0"/>
              </a:defRPr>
            </a:lvl1pPr>
            <a:lvl2pPr marL="1028700" indent="-34290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Segoe UI" panose="020B0502040204020203" pitchFamily="34" charset="0"/>
                <a:ea typeface="+mn-ea"/>
                <a:cs typeface="Segoe UI" panose="020B0502040204020203"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egoe UI" panose="020B0502040204020203" pitchFamily="34" charset="0"/>
                <a:ea typeface="+mn-ea"/>
                <a:cs typeface="Segoe UI" panose="020B0502040204020203"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lvl="0"/>
            <a:r>
              <a:rPr lang="en-US" sz="3500" b="1" dirty="0">
                <a:latin typeface="Arial" panose="020B0604020202020204" pitchFamily="34" charset="0"/>
                <a:cs typeface="Arial" panose="020B0604020202020204" pitchFamily="34" charset="0"/>
              </a:rPr>
              <a:t>VĂN BẢN CHỈ ĐẠO HƯỚNG DẪN ĐẠI HỘI</a:t>
            </a:r>
            <a:endParaRPr lang="en-US" sz="3500"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10C0ED5E-DA0B-924D-DFB3-287D5230E7A6}"/>
              </a:ext>
            </a:extLst>
          </p:cNvPr>
          <p:cNvSpPr txBox="1"/>
          <p:nvPr/>
        </p:nvSpPr>
        <p:spPr>
          <a:xfrm>
            <a:off x="609600" y="342900"/>
            <a:ext cx="751114" cy="950912"/>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None/>
              <a:defRPr sz="4200" b="0" kern="1200">
                <a:solidFill>
                  <a:schemeClr val="bg1"/>
                </a:solidFill>
                <a:latin typeface="Segoe UI" panose="020B0502040204020203" pitchFamily="34" charset="0"/>
                <a:ea typeface="+mn-ea"/>
                <a:cs typeface="Segoe UI" panose="020B0502040204020203" pitchFamily="34" charset="0"/>
              </a:defRPr>
            </a:lvl1pPr>
            <a:lvl2pPr marL="1028700" indent="-34290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Segoe UI" panose="020B0502040204020203" pitchFamily="34" charset="0"/>
                <a:ea typeface="+mn-ea"/>
                <a:cs typeface="Segoe UI" panose="020B0502040204020203"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egoe UI" panose="020B0502040204020203" pitchFamily="34" charset="0"/>
                <a:ea typeface="+mn-ea"/>
                <a:cs typeface="Segoe UI" panose="020B0502040204020203"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endParaRPr kumimoji="0" lang="en-US" sz="4200" b="1" i="0" u="none" strike="noStrike" kern="1200" cap="none" spc="0" normalizeH="0" baseline="0" noProof="0">
              <a:ln>
                <a:noFill/>
              </a:ln>
              <a:solidFill>
                <a:srgbClr val="FF0000"/>
              </a:solidFill>
              <a:effectLst/>
              <a:uLnTx/>
              <a:uFillTx/>
              <a:latin typeface="Montserrat" panose="00000500000000000000"/>
              <a:ea typeface="+mn-ea"/>
              <a:cs typeface="Segoe UI" panose="020B0502040204020203" pitchFamily="34" charset="0"/>
            </a:endParaRPr>
          </a:p>
        </p:txBody>
      </p:sp>
      <p:sp>
        <p:nvSpPr>
          <p:cNvPr id="2" name="Text Placeholder 4">
            <a:extLst>
              <a:ext uri="{FF2B5EF4-FFF2-40B4-BE49-F238E27FC236}">
                <a16:creationId xmlns:a16="http://schemas.microsoft.com/office/drawing/2014/main" id="{A087A1F9-3EE6-C1DD-85F7-2B6B87F3EA5C}"/>
              </a:ext>
            </a:extLst>
          </p:cNvPr>
          <p:cNvSpPr txBox="1"/>
          <p:nvPr/>
        </p:nvSpPr>
        <p:spPr>
          <a:xfrm>
            <a:off x="457200" y="153724"/>
            <a:ext cx="1066800" cy="1339048"/>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None/>
              <a:defRPr sz="4200" b="0" kern="1200">
                <a:solidFill>
                  <a:schemeClr val="bg1"/>
                </a:solidFill>
                <a:latin typeface="Segoe UI" panose="020B0502040204020203" pitchFamily="34" charset="0"/>
                <a:ea typeface="+mn-ea"/>
                <a:cs typeface="Segoe UI" panose="020B0502040204020203" pitchFamily="34" charset="0"/>
              </a:defRPr>
            </a:lvl1pPr>
            <a:lvl2pPr marL="1028700" indent="-34290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Segoe UI" panose="020B0502040204020203" pitchFamily="34" charset="0"/>
                <a:ea typeface="+mn-ea"/>
                <a:cs typeface="Segoe UI" panose="020B0502040204020203"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egoe UI" panose="020B0502040204020203" pitchFamily="34" charset="0"/>
                <a:ea typeface="+mn-ea"/>
                <a:cs typeface="Segoe UI" panose="020B0502040204020203"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marR="0" lvl="0" indent="-342900" algn="ctr"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sz="3000" b="1" dirty="0">
                <a:solidFill>
                  <a:srgbClr val="FF0000"/>
                </a:solidFill>
                <a:latin typeface="Arial" panose="020B0604020202020204" pitchFamily="34" charset="0"/>
                <a:cs typeface="Arial" panose="020B0604020202020204" pitchFamily="34" charset="0"/>
              </a:rPr>
              <a:t>A</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4" name="Slide Number Placeholder 43">
            <a:extLst>
              <a:ext uri="{FF2B5EF4-FFF2-40B4-BE49-F238E27FC236}">
                <a16:creationId xmlns:a16="http://schemas.microsoft.com/office/drawing/2014/main" id="{85BB915D-0178-C2A6-6CEA-98B84A1F1223}"/>
              </a:ext>
            </a:extLst>
          </p:cNvPr>
          <p:cNvSpPr>
            <a:spLocks noGrp="1"/>
          </p:cNvSpPr>
          <p:nvPr>
            <p:ph type="sldNum" sz="quarter" idx="12"/>
          </p:nvPr>
        </p:nvSpPr>
        <p:spPr>
          <a:xfrm>
            <a:off x="13944600" y="9659234"/>
            <a:ext cx="4114800" cy="414341"/>
          </a:xfrm>
        </p:spPr>
        <p:txBody>
          <a:bodyPr/>
          <a:lstStyle/>
          <a:p>
            <a:pPr marL="0" marR="0" lvl="0" indent="0" algn="r" defTabSz="1632585" rtl="0" eaLnBrk="1" fontAlgn="auto" latinLnBrk="0" hangingPunct="1">
              <a:lnSpc>
                <a:spcPct val="100000"/>
              </a:lnSpc>
              <a:spcBef>
                <a:spcPts val="0"/>
              </a:spcBef>
              <a:spcAft>
                <a:spcPts val="0"/>
              </a:spcAft>
              <a:buClrTx/>
              <a:buSzTx/>
              <a:buFontTx/>
              <a:buNone/>
              <a:defRPr/>
            </a:pPr>
            <a:r>
              <a:rPr lang="en-US" dirty="0">
                <a:solidFill>
                  <a:prstClr val="black">
                    <a:tint val="75000"/>
                  </a:prstClr>
                </a:solidFill>
              </a:rPr>
              <a:t>4</a:t>
            </a:r>
            <a:endParaRPr kumimoji="0" lang="en-US" sz="1800" b="0" i="0" u="none" strike="noStrike" kern="1200" cap="none" spc="0" normalizeH="0" baseline="0" noProof="0" dirty="0">
              <a:ln>
                <a:noFill/>
              </a:ln>
              <a:solidFill>
                <a:prstClr val="black">
                  <a:tint val="75000"/>
                </a:prstClr>
              </a:solidFill>
              <a:effectLst/>
              <a:uLnTx/>
              <a:uFillTx/>
              <a:latin typeface="Segoe UI" panose="020B0502040204020203" pitchFamily="34" charset="0"/>
              <a:ea typeface="+mn-ea"/>
              <a:cs typeface="Segoe UI" panose="020B0502040204020203" pitchFamily="34" charset="0"/>
            </a:endParaRPr>
          </a:p>
        </p:txBody>
      </p:sp>
      <p:sp>
        <p:nvSpPr>
          <p:cNvPr id="23" name="TextBox 22">
            <a:extLst>
              <a:ext uri="{FF2B5EF4-FFF2-40B4-BE49-F238E27FC236}">
                <a16:creationId xmlns:a16="http://schemas.microsoft.com/office/drawing/2014/main" id="{0D0B8FD2-502D-8BCC-9CBA-199754F4D352}"/>
              </a:ext>
            </a:extLst>
          </p:cNvPr>
          <p:cNvSpPr txBox="1"/>
          <p:nvPr/>
        </p:nvSpPr>
        <p:spPr>
          <a:xfrm>
            <a:off x="2446120" y="1716907"/>
            <a:ext cx="15087601" cy="615553"/>
          </a:xfrm>
          <a:prstGeom prst="rect">
            <a:avLst/>
          </a:prstGeom>
          <a:noFill/>
          <a:ln>
            <a:solidFill>
              <a:schemeClr val="accent1">
                <a:lumMod val="50000"/>
              </a:schemeClr>
            </a:solidFill>
          </a:ln>
        </p:spPr>
        <p:txBody>
          <a:bodyPr wrap="square" rtlCol="0">
            <a:spAutoFit/>
          </a:bodyPr>
          <a:lstStyle/>
          <a:p>
            <a:pPr lvl="0"/>
            <a:r>
              <a:rPr lang="en-US" sz="3400" b="1" dirty="0">
                <a:solidFill>
                  <a:schemeClr val="accent1">
                    <a:lumMod val="50000"/>
                  </a:schemeClr>
                </a:solidFill>
                <a:latin typeface="Arial" panose="020B0604020202020204" pitchFamily="34" charset="0"/>
                <a:cs typeface="Arial" panose="020B0604020202020204" pitchFamily="34" charset="0"/>
              </a:rPr>
              <a:t>Văn </a:t>
            </a:r>
            <a:r>
              <a:rPr lang="en-US" sz="3400" b="1" dirty="0" err="1">
                <a:solidFill>
                  <a:schemeClr val="accent1">
                    <a:lumMod val="50000"/>
                  </a:schemeClr>
                </a:solidFill>
                <a:latin typeface="Arial" panose="020B0604020202020204" pitchFamily="34" charset="0"/>
                <a:cs typeface="Arial" panose="020B0604020202020204" pitchFamily="34" charset="0"/>
              </a:rPr>
              <a:t>bản</a:t>
            </a:r>
            <a:r>
              <a:rPr lang="en-US" sz="3400" b="1" dirty="0">
                <a:solidFill>
                  <a:schemeClr val="accent1">
                    <a:lumMod val="50000"/>
                  </a:schemeClr>
                </a:solidFill>
                <a:latin typeface="Arial" panose="020B0604020202020204" pitchFamily="34" charset="0"/>
                <a:cs typeface="Arial" panose="020B0604020202020204" pitchFamily="34" charset="0"/>
              </a:rPr>
              <a:t> </a:t>
            </a:r>
            <a:r>
              <a:rPr lang="en-US" sz="3400" b="1" dirty="0" err="1">
                <a:solidFill>
                  <a:schemeClr val="accent1">
                    <a:lumMod val="50000"/>
                  </a:schemeClr>
                </a:solidFill>
                <a:latin typeface="Arial" panose="020B0604020202020204" pitchFamily="34" charset="0"/>
                <a:cs typeface="Arial" panose="020B0604020202020204" pitchFamily="34" charset="0"/>
              </a:rPr>
              <a:t>của</a:t>
            </a:r>
            <a:r>
              <a:rPr lang="en-US" sz="3400" b="1" dirty="0">
                <a:solidFill>
                  <a:schemeClr val="accent1">
                    <a:lumMod val="50000"/>
                  </a:schemeClr>
                </a:solidFill>
                <a:latin typeface="Arial" panose="020B0604020202020204" pitchFamily="34" charset="0"/>
                <a:cs typeface="Arial" panose="020B0604020202020204" pitchFamily="34" charset="0"/>
              </a:rPr>
              <a:t> </a:t>
            </a:r>
            <a:r>
              <a:rPr lang="en-US" sz="3400" b="1" dirty="0" err="1">
                <a:solidFill>
                  <a:schemeClr val="accent1">
                    <a:lumMod val="50000"/>
                  </a:schemeClr>
                </a:solidFill>
                <a:latin typeface="Arial" panose="020B0604020202020204" pitchFamily="34" charset="0"/>
                <a:cs typeface="Arial" panose="020B0604020202020204" pitchFamily="34" charset="0"/>
              </a:rPr>
              <a:t>Tổng</a:t>
            </a:r>
            <a:r>
              <a:rPr lang="en-US" sz="3400" b="1" dirty="0">
                <a:solidFill>
                  <a:schemeClr val="accent1">
                    <a:lumMod val="50000"/>
                  </a:schemeClr>
                </a:solidFill>
                <a:latin typeface="Arial" panose="020B0604020202020204" pitchFamily="34" charset="0"/>
                <a:cs typeface="Arial" panose="020B0604020202020204" pitchFamily="34" charset="0"/>
              </a:rPr>
              <a:t> Liên </a:t>
            </a:r>
            <a:r>
              <a:rPr lang="en-US" sz="3400" b="1" dirty="0" err="1">
                <a:solidFill>
                  <a:schemeClr val="accent1">
                    <a:lumMod val="50000"/>
                  </a:schemeClr>
                </a:solidFill>
                <a:latin typeface="Arial" panose="020B0604020202020204" pitchFamily="34" charset="0"/>
                <a:cs typeface="Arial" panose="020B0604020202020204" pitchFamily="34" charset="0"/>
              </a:rPr>
              <a:t>đoàn</a:t>
            </a:r>
            <a:r>
              <a:rPr lang="en-US" sz="3400" b="1" dirty="0">
                <a:solidFill>
                  <a:schemeClr val="accent1">
                    <a:lumMod val="50000"/>
                  </a:schemeClr>
                </a:solidFill>
                <a:latin typeface="Arial" panose="020B0604020202020204" pitchFamily="34" charset="0"/>
                <a:cs typeface="Arial" panose="020B0604020202020204" pitchFamily="34" charset="0"/>
              </a:rPr>
              <a:t> Lao </a:t>
            </a:r>
            <a:r>
              <a:rPr lang="en-US" sz="3400" b="1" dirty="0" err="1">
                <a:solidFill>
                  <a:schemeClr val="accent1">
                    <a:lumMod val="50000"/>
                  </a:schemeClr>
                </a:solidFill>
                <a:latin typeface="Arial" panose="020B0604020202020204" pitchFamily="34" charset="0"/>
                <a:cs typeface="Arial" panose="020B0604020202020204" pitchFamily="34" charset="0"/>
              </a:rPr>
              <a:t>động</a:t>
            </a:r>
            <a:r>
              <a:rPr lang="en-US" sz="3400" b="1" dirty="0">
                <a:solidFill>
                  <a:schemeClr val="accent1">
                    <a:lumMod val="50000"/>
                  </a:schemeClr>
                </a:solidFill>
                <a:latin typeface="Arial" panose="020B0604020202020204" pitchFamily="34" charset="0"/>
                <a:cs typeface="Arial" panose="020B0604020202020204" pitchFamily="34" charset="0"/>
              </a:rPr>
              <a:t> Việt Nam</a:t>
            </a:r>
            <a:endParaRPr lang="en-US" sz="3400" dirty="0">
              <a:solidFill>
                <a:schemeClr val="accent1">
                  <a:lumMod val="50000"/>
                </a:schemeClr>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D4F4C2C-C0C9-8B0B-7054-1744E5565A97}"/>
              </a:ext>
            </a:extLst>
          </p:cNvPr>
          <p:cNvGrpSpPr/>
          <p:nvPr/>
        </p:nvGrpSpPr>
        <p:grpSpPr>
          <a:xfrm>
            <a:off x="829518" y="1442251"/>
            <a:ext cx="1388964" cy="1339049"/>
            <a:chOff x="439836" y="2685965"/>
            <a:chExt cx="1841755" cy="1911755"/>
          </a:xfrm>
        </p:grpSpPr>
        <p:sp>
          <p:nvSpPr>
            <p:cNvPr id="12" name="Freeform 6">
              <a:extLst>
                <a:ext uri="{FF2B5EF4-FFF2-40B4-BE49-F238E27FC236}">
                  <a16:creationId xmlns:a16="http://schemas.microsoft.com/office/drawing/2014/main" id="{AAF93BD0-9944-49A0-DF6F-9D5FAAFECE14}"/>
                </a:ext>
              </a:extLst>
            </p:cNvPr>
            <p:cNvSpPr>
              <a:spLocks/>
            </p:cNvSpPr>
            <p:nvPr/>
          </p:nvSpPr>
          <p:spPr bwMode="auto">
            <a:xfrm rot="3176846">
              <a:off x="404836" y="2720965"/>
              <a:ext cx="1911755" cy="1841755"/>
            </a:xfrm>
            <a:custGeom>
              <a:avLst/>
              <a:gdLst/>
              <a:ahLst/>
              <a:cxnLst>
                <a:cxn ang="0">
                  <a:pos x="186" y="129"/>
                </a:cxn>
                <a:cxn ang="0">
                  <a:pos x="161" y="25"/>
                </a:cxn>
                <a:cxn ang="0">
                  <a:pos x="127" y="3"/>
                </a:cxn>
                <a:cxn ang="0">
                  <a:pos x="24" y="21"/>
                </a:cxn>
                <a:cxn ang="0">
                  <a:pos x="3" y="53"/>
                </a:cxn>
                <a:cxn ang="0">
                  <a:pos x="28" y="157"/>
                </a:cxn>
                <a:cxn ang="0">
                  <a:pos x="62" y="179"/>
                </a:cxn>
                <a:cxn ang="0">
                  <a:pos x="165" y="161"/>
                </a:cxn>
                <a:cxn ang="0">
                  <a:pos x="186" y="129"/>
                </a:cxn>
              </a:cxnLst>
              <a:rect l="0" t="0" r="r" b="b"/>
              <a:pathLst>
                <a:path w="189" h="182">
                  <a:moveTo>
                    <a:pt x="186" y="129"/>
                  </a:moveTo>
                  <a:cubicBezTo>
                    <a:pt x="161" y="25"/>
                    <a:pt x="161" y="25"/>
                    <a:pt x="161" y="25"/>
                  </a:cubicBezTo>
                  <a:cubicBezTo>
                    <a:pt x="157" y="10"/>
                    <a:pt x="142" y="0"/>
                    <a:pt x="127" y="3"/>
                  </a:cubicBezTo>
                  <a:cubicBezTo>
                    <a:pt x="24" y="21"/>
                    <a:pt x="24" y="21"/>
                    <a:pt x="24" y="21"/>
                  </a:cubicBezTo>
                  <a:cubicBezTo>
                    <a:pt x="9" y="23"/>
                    <a:pt x="0" y="38"/>
                    <a:pt x="3" y="53"/>
                  </a:cubicBezTo>
                  <a:cubicBezTo>
                    <a:pt x="28" y="157"/>
                    <a:pt x="28" y="157"/>
                    <a:pt x="28" y="157"/>
                  </a:cubicBezTo>
                  <a:cubicBezTo>
                    <a:pt x="32" y="172"/>
                    <a:pt x="47" y="182"/>
                    <a:pt x="62" y="179"/>
                  </a:cubicBezTo>
                  <a:cubicBezTo>
                    <a:pt x="165" y="161"/>
                    <a:pt x="165" y="161"/>
                    <a:pt x="165" y="161"/>
                  </a:cubicBezTo>
                  <a:cubicBezTo>
                    <a:pt x="180" y="158"/>
                    <a:pt x="189" y="144"/>
                    <a:pt x="186" y="129"/>
                  </a:cubicBezTo>
                  <a:close/>
                </a:path>
              </a:pathLst>
            </a:custGeom>
            <a:solidFill>
              <a:schemeClr val="accent1">
                <a:lumMod val="75000"/>
              </a:schemeClr>
            </a:solidFill>
            <a:ln w="6350">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20" name="TextBox 19">
              <a:extLst>
                <a:ext uri="{FF2B5EF4-FFF2-40B4-BE49-F238E27FC236}">
                  <a16:creationId xmlns:a16="http://schemas.microsoft.com/office/drawing/2014/main" id="{46220B1A-2C5C-5E22-DAA7-52D6772F4C46}"/>
                </a:ext>
              </a:extLst>
            </p:cNvPr>
            <p:cNvSpPr txBox="1"/>
            <p:nvPr/>
          </p:nvSpPr>
          <p:spPr>
            <a:xfrm>
              <a:off x="845481" y="3267320"/>
              <a:ext cx="983320" cy="666873"/>
            </a:xfrm>
            <a:prstGeom prst="rect">
              <a:avLst/>
            </a:prstGeom>
            <a:noFill/>
            <a:effectLst>
              <a:outerShdw blurRad="50800" dist="38100" dir="2700000" algn="tl" rotWithShape="0">
                <a:prstClr val="black"/>
              </a:outerShdw>
            </a:effectLst>
          </p:spPr>
          <p:txBody>
            <a:bodyPr wrap="square" rtlCol="0">
              <a:spAutoFit/>
            </a:bodyPr>
            <a:lstStyle/>
            <a:p>
              <a:pPr algn="ctr"/>
              <a:r>
                <a:rPr lang="en-US" sz="3600" dirty="0">
                  <a:solidFill>
                    <a:schemeClr val="bg1"/>
                  </a:solidFill>
                  <a:latin typeface="Bernard MT Condensed" panose="02050806060905020404" pitchFamily="18" charset="0"/>
                </a:rPr>
                <a:t>01</a:t>
              </a:r>
            </a:p>
          </p:txBody>
        </p:sp>
      </p:grpSp>
      <p:sp>
        <p:nvSpPr>
          <p:cNvPr id="6" name="Hộp Văn bản 5">
            <a:extLst>
              <a:ext uri="{FF2B5EF4-FFF2-40B4-BE49-F238E27FC236}">
                <a16:creationId xmlns:a16="http://schemas.microsoft.com/office/drawing/2014/main" id="{D43687D6-AA08-616B-7868-DABF0C1F6A91}"/>
              </a:ext>
            </a:extLst>
          </p:cNvPr>
          <p:cNvSpPr txBox="1"/>
          <p:nvPr/>
        </p:nvSpPr>
        <p:spPr>
          <a:xfrm>
            <a:off x="1776071" y="3180237"/>
            <a:ext cx="15638778" cy="6655668"/>
          </a:xfrm>
          <a:prstGeom prst="rect">
            <a:avLst/>
          </a:prstGeom>
          <a:noFill/>
        </p:spPr>
        <p:txBody>
          <a:bodyPr wrap="square" rtlCol="0">
            <a:spAutoFit/>
          </a:bodyPr>
          <a:lstStyle/>
          <a:p>
            <a:pPr marL="457200" lvl="0" indent="-457200" algn="just">
              <a:lnSpc>
                <a:spcPct val="150000"/>
              </a:lnSpc>
              <a:spcBef>
                <a:spcPts val="300"/>
              </a:spcBef>
              <a:spcAft>
                <a:spcPts val="300"/>
              </a:spcAft>
              <a:buFontTx/>
              <a:buChar char="-"/>
            </a:pPr>
            <a:r>
              <a:rPr lang="en-US" sz="3600" dirty="0" err="1">
                <a:solidFill>
                  <a:schemeClr val="accent1">
                    <a:lumMod val="50000"/>
                  </a:schemeClr>
                </a:solidFill>
                <a:latin typeface="Arial" panose="020B0604020202020204" pitchFamily="34" charset="0"/>
                <a:cs typeface="Arial" panose="020B0604020202020204" pitchFamily="34" charset="0"/>
              </a:rPr>
              <a:t>Kế</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hoạch</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số</a:t>
            </a:r>
            <a:r>
              <a:rPr lang="en-US" sz="3600" dirty="0">
                <a:solidFill>
                  <a:schemeClr val="accent1">
                    <a:lumMod val="50000"/>
                  </a:schemeClr>
                </a:solidFill>
                <a:latin typeface="Arial" panose="020B0604020202020204" pitchFamily="34" charset="0"/>
                <a:cs typeface="Arial" panose="020B0604020202020204" pitchFamily="34" charset="0"/>
              </a:rPr>
              <a:t> 22/KH-TLĐ </a:t>
            </a:r>
            <a:r>
              <a:rPr lang="en-US" sz="3600" dirty="0" err="1">
                <a:solidFill>
                  <a:schemeClr val="accent1">
                    <a:lumMod val="50000"/>
                  </a:schemeClr>
                </a:solidFill>
                <a:latin typeface="Arial" panose="020B0604020202020204" pitchFamily="34" charset="0"/>
                <a:cs typeface="Arial" panose="020B0604020202020204" pitchFamily="34" charset="0"/>
              </a:rPr>
              <a:t>ngày</a:t>
            </a:r>
            <a:r>
              <a:rPr lang="en-US" sz="3600" dirty="0">
                <a:solidFill>
                  <a:schemeClr val="accent1">
                    <a:lumMod val="50000"/>
                  </a:schemeClr>
                </a:solidFill>
                <a:latin typeface="Arial" panose="020B0604020202020204" pitchFamily="34" charset="0"/>
                <a:cs typeface="Arial" panose="020B0604020202020204" pitchFamily="34" charset="0"/>
              </a:rPr>
              <a:t> 28/9/2025 </a:t>
            </a:r>
            <a:r>
              <a:rPr lang="en-US" sz="3600" dirty="0" err="1">
                <a:solidFill>
                  <a:schemeClr val="accent1">
                    <a:lumMod val="50000"/>
                  </a:schemeClr>
                </a:solidFill>
                <a:latin typeface="Arial" panose="020B0604020202020204" pitchFamily="34" charset="0"/>
                <a:cs typeface="Arial" panose="020B0604020202020204" pitchFamily="34" charset="0"/>
              </a:rPr>
              <a:t>của</a:t>
            </a:r>
            <a:r>
              <a:rPr lang="en-US" sz="3600" dirty="0">
                <a:solidFill>
                  <a:schemeClr val="accent1">
                    <a:lumMod val="50000"/>
                  </a:schemeClr>
                </a:solidFill>
                <a:latin typeface="Arial" panose="020B0604020202020204" pitchFamily="34" charset="0"/>
                <a:cs typeface="Arial" panose="020B0604020202020204" pitchFamily="34" charset="0"/>
              </a:rPr>
              <a:t> TLĐ </a:t>
            </a:r>
            <a:r>
              <a:rPr lang="en-US" sz="3600" dirty="0" err="1">
                <a:solidFill>
                  <a:schemeClr val="accent1">
                    <a:lumMod val="50000"/>
                  </a:schemeClr>
                </a:solidFill>
                <a:latin typeface="Arial" panose="020B0604020202020204" pitchFamily="34" charset="0"/>
                <a:cs typeface="Arial" panose="020B0604020202020204" pitchFamily="34" charset="0"/>
              </a:rPr>
              <a:t>về</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tổ</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chức</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đại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hội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công</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đoàn</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các</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cấp</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tiến</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tới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Đại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hội</a:t>
            </a:r>
            <a:r>
              <a:rPr lang="en-US" sz="3600" dirty="0">
                <a:solidFill>
                  <a:schemeClr val="accent1">
                    <a:lumMod val="50000"/>
                  </a:schemeClr>
                </a:solidFill>
                <a:latin typeface="Arial" panose="020B0604020202020204" pitchFamily="34" charset="0"/>
                <a:cs typeface="Arial" panose="020B0604020202020204" pitchFamily="34" charset="0"/>
              </a:rPr>
              <a:t> Công </a:t>
            </a:r>
            <a:r>
              <a:rPr lang="en-US" sz="3600" dirty="0" err="1">
                <a:solidFill>
                  <a:schemeClr val="accent1">
                    <a:lumMod val="50000"/>
                  </a:schemeClr>
                </a:solidFill>
                <a:latin typeface="Arial" panose="020B0604020202020204" pitchFamily="34" charset="0"/>
                <a:cs typeface="Arial" panose="020B0604020202020204" pitchFamily="34" charset="0"/>
              </a:rPr>
              <a:t>đoàn</a:t>
            </a:r>
            <a:r>
              <a:rPr lang="en-US" sz="3600" dirty="0">
                <a:solidFill>
                  <a:schemeClr val="accent1">
                    <a:lumMod val="50000"/>
                  </a:schemeClr>
                </a:solidFill>
                <a:latin typeface="Arial" panose="020B0604020202020204" pitchFamily="34" charset="0"/>
                <a:cs typeface="Arial" panose="020B0604020202020204" pitchFamily="34" charset="0"/>
              </a:rPr>
              <a:t> Việt Nam </a:t>
            </a:r>
            <a:r>
              <a:rPr lang="en-US" sz="3600" dirty="0" err="1">
                <a:solidFill>
                  <a:schemeClr val="accent1">
                    <a:lumMod val="50000"/>
                  </a:schemeClr>
                </a:solidFill>
                <a:latin typeface="Arial" panose="020B0604020202020204" pitchFamily="34" charset="0"/>
                <a:cs typeface="Arial" panose="020B0604020202020204" pitchFamily="34" charset="0"/>
              </a:rPr>
              <a:t>lần</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thứ</a:t>
            </a:r>
            <a:r>
              <a:rPr lang="en-US" sz="3600" dirty="0">
                <a:solidFill>
                  <a:schemeClr val="accent1">
                    <a:lumMod val="50000"/>
                  </a:schemeClr>
                </a:solidFill>
                <a:latin typeface="Arial" panose="020B0604020202020204" pitchFamily="34" charset="0"/>
                <a:cs typeface="Arial" panose="020B0604020202020204" pitchFamily="34" charset="0"/>
              </a:rPr>
              <a:t> XIV, </a:t>
            </a:r>
            <a:r>
              <a:rPr lang="en-US" sz="3600" dirty="0" err="1">
                <a:solidFill>
                  <a:schemeClr val="accent1">
                    <a:lumMod val="50000"/>
                  </a:schemeClr>
                </a:solidFill>
                <a:latin typeface="Arial" panose="020B0604020202020204" pitchFamily="34" charset="0"/>
                <a:cs typeface="Arial" panose="020B0604020202020204" pitchFamily="34" charset="0"/>
              </a:rPr>
              <a:t>nhiệm</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kỳ</a:t>
            </a:r>
            <a:r>
              <a:rPr lang="en-US" sz="3600" dirty="0">
                <a:solidFill>
                  <a:schemeClr val="accent1">
                    <a:lumMod val="50000"/>
                  </a:schemeClr>
                </a:solidFill>
                <a:latin typeface="Arial" panose="020B0604020202020204" pitchFamily="34" charset="0"/>
                <a:cs typeface="Arial" panose="020B0604020202020204" pitchFamily="34" charset="0"/>
              </a:rPr>
              <a:t> 2026-2031.</a:t>
            </a:r>
          </a:p>
          <a:p>
            <a:pPr marL="457200" lvl="0" indent="-457200" algn="just">
              <a:lnSpc>
                <a:spcPct val="150000"/>
              </a:lnSpc>
              <a:spcBef>
                <a:spcPts val="300"/>
              </a:spcBef>
              <a:spcAft>
                <a:spcPts val="300"/>
              </a:spcAft>
              <a:buFontTx/>
              <a:buChar char="-"/>
            </a:pPr>
            <a:r>
              <a:rPr lang="en-US" sz="3600" dirty="0">
                <a:solidFill>
                  <a:schemeClr val="accent1">
                    <a:lumMod val="50000"/>
                  </a:schemeClr>
                </a:solidFill>
                <a:latin typeface="Arial" panose="020B0604020202020204" pitchFamily="34" charset="0"/>
                <a:cs typeface="Arial" panose="020B0604020202020204" pitchFamily="34" charset="0"/>
              </a:rPr>
              <a:t>Công </a:t>
            </a:r>
            <a:r>
              <a:rPr lang="en-US" sz="3600" dirty="0" err="1">
                <a:solidFill>
                  <a:schemeClr val="accent1">
                    <a:lumMod val="50000"/>
                  </a:schemeClr>
                </a:solidFill>
                <a:latin typeface="Arial" panose="020B0604020202020204" pitchFamily="34" charset="0"/>
                <a:cs typeface="Arial" panose="020B0604020202020204" pitchFamily="34" charset="0"/>
              </a:rPr>
              <a:t>văn</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số</a:t>
            </a:r>
            <a:r>
              <a:rPr lang="en-US" sz="3600" dirty="0">
                <a:solidFill>
                  <a:schemeClr val="accent1">
                    <a:lumMod val="50000"/>
                  </a:schemeClr>
                </a:solidFill>
                <a:latin typeface="Arial" panose="020B0604020202020204" pitchFamily="34" charset="0"/>
                <a:cs typeface="Arial" panose="020B0604020202020204" pitchFamily="34" charset="0"/>
              </a:rPr>
              <a:t> 513/TLĐ-QHLĐ </a:t>
            </a:r>
            <a:r>
              <a:rPr lang="en-US" sz="3600" dirty="0" err="1">
                <a:solidFill>
                  <a:schemeClr val="accent1">
                    <a:lumMod val="50000"/>
                  </a:schemeClr>
                </a:solidFill>
                <a:latin typeface="Arial" panose="020B0604020202020204" pitchFamily="34" charset="0"/>
                <a:cs typeface="Arial" panose="020B0604020202020204" pitchFamily="34" charset="0"/>
              </a:rPr>
              <a:t>ngày</a:t>
            </a:r>
            <a:r>
              <a:rPr lang="en-US" sz="3600" dirty="0">
                <a:solidFill>
                  <a:schemeClr val="accent1">
                    <a:lumMod val="50000"/>
                  </a:schemeClr>
                </a:solidFill>
                <a:latin typeface="Arial" panose="020B0604020202020204" pitchFamily="34" charset="0"/>
                <a:cs typeface="Arial" panose="020B0604020202020204" pitchFamily="34" charset="0"/>
              </a:rPr>
              <a:t> 11/9/2025 </a:t>
            </a:r>
            <a:r>
              <a:rPr lang="en-US" sz="3600" dirty="0" err="1">
                <a:solidFill>
                  <a:schemeClr val="accent1">
                    <a:lumMod val="50000"/>
                  </a:schemeClr>
                </a:solidFill>
                <a:latin typeface="Arial" panose="020B0604020202020204" pitchFamily="34" charset="0"/>
                <a:cs typeface="Arial" panose="020B0604020202020204" pitchFamily="34" charset="0"/>
              </a:rPr>
              <a:t>về</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việc</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điều</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chỉnh</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thời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gian</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đại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hội</a:t>
            </a:r>
            <a:r>
              <a:rPr lang="en-US" sz="3600" dirty="0">
                <a:solidFill>
                  <a:schemeClr val="accent1">
                    <a:lumMod val="50000"/>
                  </a:schemeClr>
                </a:solidFill>
                <a:latin typeface="Arial" panose="020B0604020202020204" pitchFamily="34" charset="0"/>
                <a:cs typeface="Arial" panose="020B0604020202020204" pitchFamily="34" charset="0"/>
              </a:rPr>
              <a:t>.</a:t>
            </a:r>
          </a:p>
          <a:p>
            <a:pPr marL="457200" lvl="0" indent="-457200" algn="just">
              <a:lnSpc>
                <a:spcPct val="150000"/>
              </a:lnSpc>
              <a:spcBef>
                <a:spcPts val="300"/>
              </a:spcBef>
              <a:spcAft>
                <a:spcPts val="300"/>
              </a:spcAft>
              <a:buFontTx/>
              <a:buChar char="-"/>
            </a:pPr>
            <a:r>
              <a:rPr lang="en-US" sz="3600" dirty="0" err="1">
                <a:solidFill>
                  <a:schemeClr val="accent1">
                    <a:lumMod val="50000"/>
                  </a:schemeClr>
                </a:solidFill>
                <a:latin typeface="Arial" panose="020B0604020202020204" pitchFamily="34" charset="0"/>
                <a:cs typeface="Arial" panose="020B0604020202020204" pitchFamily="34" charset="0"/>
              </a:rPr>
              <a:t>Quyết</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định</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số</a:t>
            </a:r>
            <a:r>
              <a:rPr lang="en-US" sz="3600" dirty="0">
                <a:solidFill>
                  <a:schemeClr val="accent1">
                    <a:lumMod val="50000"/>
                  </a:schemeClr>
                </a:solidFill>
                <a:latin typeface="Arial" panose="020B0604020202020204" pitchFamily="34" charset="0"/>
                <a:cs typeface="Arial" panose="020B0604020202020204" pitchFamily="34" charset="0"/>
              </a:rPr>
              <a:t> 243/QĐ-TLĐ </a:t>
            </a:r>
            <a:r>
              <a:rPr lang="en-US" sz="3600" dirty="0" err="1">
                <a:solidFill>
                  <a:schemeClr val="accent1">
                    <a:lumMod val="50000"/>
                  </a:schemeClr>
                </a:solidFill>
                <a:latin typeface="Arial" panose="020B0604020202020204" pitchFamily="34" charset="0"/>
                <a:cs typeface="Arial" panose="020B0604020202020204" pitchFamily="34" charset="0"/>
              </a:rPr>
              <a:t>ngày</a:t>
            </a:r>
            <a:r>
              <a:rPr lang="en-US" sz="3600" dirty="0">
                <a:solidFill>
                  <a:schemeClr val="accent1">
                    <a:lumMod val="50000"/>
                  </a:schemeClr>
                </a:solidFill>
                <a:latin typeface="Arial" panose="020B0604020202020204" pitchFamily="34" charset="0"/>
                <a:cs typeface="Arial" panose="020B0604020202020204" pitchFamily="34" charset="0"/>
              </a:rPr>
              <a:t> 29/9/2025 </a:t>
            </a:r>
            <a:r>
              <a:rPr lang="en-US" sz="3600" dirty="0" err="1">
                <a:solidFill>
                  <a:schemeClr val="accent1">
                    <a:lumMod val="50000"/>
                  </a:schemeClr>
                </a:solidFill>
                <a:latin typeface="Arial" panose="020B0604020202020204" pitchFamily="34" charset="0"/>
                <a:cs typeface="Arial" panose="020B0604020202020204" pitchFamily="34" charset="0"/>
              </a:rPr>
              <a:t>của</a:t>
            </a:r>
            <a:r>
              <a:rPr lang="en-US" sz="3600" dirty="0">
                <a:solidFill>
                  <a:schemeClr val="accent1">
                    <a:lumMod val="50000"/>
                  </a:schemeClr>
                </a:solidFill>
                <a:latin typeface="Arial" panose="020B0604020202020204" pitchFamily="34" charset="0"/>
                <a:cs typeface="Arial" panose="020B0604020202020204" pitchFamily="34" charset="0"/>
              </a:rPr>
              <a:t> TLĐ </a:t>
            </a:r>
            <a:r>
              <a:rPr lang="en-US" sz="3600" dirty="0" err="1">
                <a:solidFill>
                  <a:schemeClr val="accent1">
                    <a:lumMod val="50000"/>
                  </a:schemeClr>
                </a:solidFill>
                <a:latin typeface="Arial" panose="020B0604020202020204" pitchFamily="34" charset="0"/>
                <a:cs typeface="Arial" panose="020B0604020202020204" pitchFamily="34" charset="0"/>
              </a:rPr>
              <a:t>về</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việc</a:t>
            </a:r>
            <a:r>
              <a:rPr lang="en-US" sz="3600" dirty="0">
                <a:solidFill>
                  <a:schemeClr val="accent1">
                    <a:lumMod val="50000"/>
                  </a:schemeClr>
                </a:solidFill>
                <a:latin typeface="Arial" panose="020B0604020202020204" pitchFamily="34" charset="0"/>
                <a:cs typeface="Arial" panose="020B0604020202020204" pitchFamily="34" charset="0"/>
              </a:rPr>
              <a:t> ban </a:t>
            </a:r>
            <a:r>
              <a:rPr lang="en-US" sz="3600" dirty="0" err="1">
                <a:solidFill>
                  <a:schemeClr val="accent1">
                    <a:lumMod val="50000"/>
                  </a:schemeClr>
                </a:solidFill>
                <a:latin typeface="Arial" panose="020B0604020202020204" pitchFamily="34" charset="0"/>
                <a:cs typeface="Arial" panose="020B0604020202020204" pitchFamily="34" charset="0"/>
              </a:rPr>
              <a:t>hành</a:t>
            </a:r>
            <a:r>
              <a:rPr lang="en-US" sz="3600" dirty="0">
                <a:solidFill>
                  <a:schemeClr val="accent1">
                    <a:lumMod val="50000"/>
                  </a:schemeClr>
                </a:solidFill>
                <a:latin typeface="Arial" panose="020B0604020202020204" pitchFamily="34" charset="0"/>
                <a:cs typeface="Arial" panose="020B0604020202020204" pitchFamily="34" charset="0"/>
              </a:rPr>
              <a:t> Quy </a:t>
            </a:r>
            <a:r>
              <a:rPr lang="en-US" sz="3600" dirty="0" err="1">
                <a:solidFill>
                  <a:schemeClr val="accent1">
                    <a:lumMod val="50000"/>
                  </a:schemeClr>
                </a:solidFill>
                <a:latin typeface="Arial" panose="020B0604020202020204" pitchFamily="34" charset="0"/>
                <a:cs typeface="Arial" panose="020B0604020202020204" pitchFamily="34" charset="0"/>
              </a:rPr>
              <a:t>định</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chế</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độ</a:t>
            </a:r>
            <a:r>
              <a:rPr lang="en-US" sz="3600" dirty="0">
                <a:solidFill>
                  <a:schemeClr val="accent1">
                    <a:lumMod val="50000"/>
                  </a:schemeClr>
                </a:solidFill>
                <a:latin typeface="Arial" panose="020B0604020202020204" pitchFamily="34" charset="0"/>
                <a:cs typeface="Arial" panose="020B0604020202020204" pitchFamily="34" charset="0"/>
              </a:rPr>
              <a:t> chi </a:t>
            </a:r>
            <a:r>
              <a:rPr lang="en-US" sz="3600" dirty="0" err="1">
                <a:solidFill>
                  <a:schemeClr val="accent1">
                    <a:lumMod val="50000"/>
                  </a:schemeClr>
                </a:solidFill>
                <a:latin typeface="Arial" panose="020B0604020202020204" pitchFamily="34" charset="0"/>
                <a:cs typeface="Arial" panose="020B0604020202020204" pitchFamily="34" charset="0"/>
              </a:rPr>
              <a:t>tổ</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chức</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Đại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hội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công</a:t>
            </a:r>
            <a:r>
              <a:rPr lang="en-US" sz="3600" dirty="0">
                <a:solidFill>
                  <a:schemeClr val="accent1">
                    <a:lumMod val="50000"/>
                  </a:schemeClr>
                </a:solidFill>
                <a:latin typeface="Arial" panose="020B0604020202020204" pitchFamily="34" charset="0"/>
                <a:cs typeface="Arial" panose="020B0604020202020204" pitchFamily="34" charset="0"/>
              </a:rPr>
              <a:t> đoàn </a:t>
            </a:r>
            <a:r>
              <a:rPr lang="en-US" sz="3600" dirty="0" err="1">
                <a:solidFill>
                  <a:schemeClr val="accent1">
                    <a:lumMod val="50000"/>
                  </a:schemeClr>
                </a:solidFill>
                <a:latin typeface="Arial" panose="020B0604020202020204" pitchFamily="34" charset="0"/>
                <a:cs typeface="Arial" panose="020B0604020202020204" pitchFamily="34" charset="0"/>
              </a:rPr>
              <a:t>các</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cấp</a:t>
            </a:r>
            <a:r>
              <a:rPr lang="en-US" sz="3600" dirty="0">
                <a:solidFill>
                  <a:schemeClr val="accent1">
                    <a:lumMod val="50000"/>
                  </a:schemeClr>
                </a:solidFill>
                <a:latin typeface="Arial" panose="020B0604020202020204" pitchFamily="34" charset="0"/>
                <a:cs typeface="Arial" panose="020B0604020202020204" pitchFamily="34" charset="0"/>
              </a:rPr>
              <a:t>.</a:t>
            </a: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7530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p:cNvSpPr txBox="1"/>
          <p:nvPr/>
        </p:nvSpPr>
        <p:spPr>
          <a:xfrm>
            <a:off x="1991582" y="495300"/>
            <a:ext cx="12142270" cy="577081"/>
          </a:xfrm>
          <a:prstGeom prst="rect">
            <a:avLst/>
          </a:prstGeom>
          <a:noFill/>
        </p:spPr>
        <p:txBody>
          <a:bodyPr vert="horz" wrap="square" lIns="91440" tIns="45720" rIns="91440" bIns="45720" rtlCol="0" anchor="ctr">
            <a:spAutoFit/>
          </a:bodyPr>
          <a:lstStyle>
            <a:lvl1pPr marL="342900" indent="-342900" algn="l" defTabSz="1371600" rtl="0" eaLnBrk="1" latinLnBrk="0" hangingPunct="1">
              <a:lnSpc>
                <a:spcPct val="90000"/>
              </a:lnSpc>
              <a:spcBef>
                <a:spcPts val="1500"/>
              </a:spcBef>
              <a:buFont typeface="Arial" panose="020B0604020202020204" pitchFamily="34" charset="0"/>
              <a:buNone/>
              <a:defRPr sz="4200" b="0" kern="1200">
                <a:solidFill>
                  <a:schemeClr val="bg1"/>
                </a:solidFill>
                <a:latin typeface="Segoe UI" panose="020B0502040204020203" pitchFamily="34" charset="0"/>
                <a:ea typeface="+mn-ea"/>
                <a:cs typeface="Segoe UI" panose="020B0502040204020203" pitchFamily="34" charset="0"/>
              </a:defRPr>
            </a:lvl1pPr>
            <a:lvl2pPr marL="1028700" indent="-34290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Segoe UI" panose="020B0502040204020203" pitchFamily="34" charset="0"/>
                <a:ea typeface="+mn-ea"/>
                <a:cs typeface="Segoe UI" panose="020B0502040204020203"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egoe UI" panose="020B0502040204020203" pitchFamily="34" charset="0"/>
                <a:ea typeface="+mn-ea"/>
                <a:cs typeface="Segoe UI" panose="020B0502040204020203"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lvl="0"/>
            <a:r>
              <a:rPr lang="en-US" sz="3500" b="1" dirty="0">
                <a:latin typeface="Arial" panose="020B0604020202020204" pitchFamily="34" charset="0"/>
                <a:cs typeface="Arial" panose="020B0604020202020204" pitchFamily="34" charset="0"/>
              </a:rPr>
              <a:t>CÁC VĂN BẢN </a:t>
            </a:r>
            <a:r>
              <a:rPr lang="en-US" sz="3500" b="1" dirty="0" err="1">
                <a:latin typeface="Arial" panose="020B0604020202020204" pitchFamily="34" charset="0"/>
                <a:cs typeface="Arial" panose="020B0604020202020204" pitchFamily="34" charset="0"/>
              </a:rPr>
              <a:t>CHỈ</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ĐẠO</a:t>
            </a:r>
            <a:r>
              <a:rPr lang="en-US" sz="3500" b="1" dirty="0">
                <a:latin typeface="Arial" panose="020B0604020202020204" pitchFamily="34" charset="0"/>
                <a:cs typeface="Arial" panose="020B0604020202020204" pitchFamily="34" charset="0"/>
              </a:rPr>
              <a:t> HƯỚNG DẪN ĐẠI HỘI</a:t>
            </a:r>
            <a:endParaRPr lang="en-US" sz="3500" dirty="0">
              <a:latin typeface="Arial" panose="020B0604020202020204" pitchFamily="34" charset="0"/>
              <a:cs typeface="Arial" panose="020B0604020202020204" pitchFamily="34" charset="0"/>
            </a:endParaRPr>
          </a:p>
        </p:txBody>
      </p:sp>
      <p:sp>
        <p:nvSpPr>
          <p:cNvPr id="15" name="Text Placeholder 4"/>
          <p:cNvSpPr txBox="1"/>
          <p:nvPr/>
        </p:nvSpPr>
        <p:spPr>
          <a:xfrm>
            <a:off x="609600" y="342900"/>
            <a:ext cx="751114" cy="950912"/>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None/>
              <a:defRPr sz="4200" b="0" kern="1200">
                <a:solidFill>
                  <a:schemeClr val="bg1"/>
                </a:solidFill>
                <a:latin typeface="Segoe UI" panose="020B0502040204020203" pitchFamily="34" charset="0"/>
                <a:ea typeface="+mn-ea"/>
                <a:cs typeface="Segoe UI" panose="020B0502040204020203" pitchFamily="34" charset="0"/>
              </a:defRPr>
            </a:lvl1pPr>
            <a:lvl2pPr marL="1028700" indent="-34290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Segoe UI" panose="020B0502040204020203" pitchFamily="34" charset="0"/>
                <a:ea typeface="+mn-ea"/>
                <a:cs typeface="Segoe UI" panose="020B0502040204020203"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egoe UI" panose="020B0502040204020203" pitchFamily="34" charset="0"/>
                <a:ea typeface="+mn-ea"/>
                <a:cs typeface="Segoe UI" panose="020B0502040204020203"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endParaRPr kumimoji="0" lang="en-US" sz="4200" b="1" i="0" u="none" strike="noStrike" kern="1200" cap="none" spc="0" normalizeH="0" baseline="0" noProof="0">
              <a:ln>
                <a:noFill/>
              </a:ln>
              <a:solidFill>
                <a:srgbClr val="FF0000"/>
              </a:solidFill>
              <a:effectLst/>
              <a:uLnTx/>
              <a:uFillTx/>
              <a:latin typeface="Montserrat" panose="00000500000000000000"/>
              <a:ea typeface="+mn-ea"/>
              <a:cs typeface="Segoe UI" panose="020B0502040204020203" pitchFamily="34" charset="0"/>
            </a:endParaRPr>
          </a:p>
        </p:txBody>
      </p:sp>
      <p:sp>
        <p:nvSpPr>
          <p:cNvPr id="2" name="Text Placeholder 4"/>
          <p:cNvSpPr txBox="1"/>
          <p:nvPr/>
        </p:nvSpPr>
        <p:spPr>
          <a:xfrm>
            <a:off x="457200" y="153724"/>
            <a:ext cx="1066800" cy="1339048"/>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None/>
              <a:defRPr sz="4200" b="0" kern="1200">
                <a:solidFill>
                  <a:schemeClr val="bg1"/>
                </a:solidFill>
                <a:latin typeface="Segoe UI" panose="020B0502040204020203" pitchFamily="34" charset="0"/>
                <a:ea typeface="+mn-ea"/>
                <a:cs typeface="Segoe UI" panose="020B0502040204020203" pitchFamily="34" charset="0"/>
              </a:defRPr>
            </a:lvl1pPr>
            <a:lvl2pPr marL="1028700" indent="-34290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Segoe UI" panose="020B0502040204020203" pitchFamily="34" charset="0"/>
                <a:ea typeface="+mn-ea"/>
                <a:cs typeface="Segoe UI" panose="020B0502040204020203"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egoe UI" panose="020B0502040204020203" pitchFamily="34" charset="0"/>
                <a:ea typeface="+mn-ea"/>
                <a:cs typeface="Segoe UI" panose="020B0502040204020203"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marR="0" lvl="0" indent="-342900" algn="ctr"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sz="3000" b="1" dirty="0">
                <a:solidFill>
                  <a:srgbClr val="FF0000"/>
                </a:solidFill>
                <a:latin typeface="Arial" panose="020B0604020202020204" pitchFamily="34" charset="0"/>
                <a:cs typeface="Arial" panose="020B0604020202020204" pitchFamily="34" charset="0"/>
              </a:rPr>
              <a:t>A</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4" name="Slide Number Placeholder 43"/>
          <p:cNvSpPr>
            <a:spLocks noGrp="1"/>
          </p:cNvSpPr>
          <p:nvPr>
            <p:ph type="sldNum" sz="quarter" idx="12"/>
          </p:nvPr>
        </p:nvSpPr>
        <p:spPr>
          <a:xfrm>
            <a:off x="13944600" y="9659234"/>
            <a:ext cx="4114800" cy="414341"/>
          </a:xfrm>
        </p:spPr>
        <p:txBody>
          <a:bodyPr/>
          <a:lstStyle/>
          <a:p>
            <a:pPr marL="0" marR="0" lvl="0" indent="0" algn="r" defTabSz="1632585" rtl="0" eaLnBrk="1" fontAlgn="auto" latinLnBrk="0" hangingPunct="1">
              <a:lnSpc>
                <a:spcPct val="100000"/>
              </a:lnSpc>
              <a:spcBef>
                <a:spcPts val="0"/>
              </a:spcBef>
              <a:spcAft>
                <a:spcPts val="0"/>
              </a:spcAft>
              <a:buClrTx/>
              <a:buSzTx/>
              <a:buFontTx/>
              <a:buNone/>
              <a:defRPr/>
            </a:pPr>
            <a:r>
              <a:rPr lang="en-US" dirty="0">
                <a:solidFill>
                  <a:prstClr val="black">
                    <a:tint val="75000"/>
                  </a:prstClr>
                </a:solidFill>
              </a:rPr>
              <a:t>4</a:t>
            </a:r>
            <a:endParaRPr kumimoji="0" lang="en-US" sz="1800" b="0" i="0" u="none" strike="noStrike" kern="1200" cap="none" spc="0" normalizeH="0" baseline="0" noProof="0" dirty="0">
              <a:ln>
                <a:noFill/>
              </a:ln>
              <a:solidFill>
                <a:prstClr val="black">
                  <a:tint val="75000"/>
                </a:prstClr>
              </a:solidFill>
              <a:effectLst/>
              <a:uLnTx/>
              <a:uFillTx/>
              <a:latin typeface="Segoe UI" panose="020B0502040204020203" pitchFamily="34" charset="0"/>
              <a:ea typeface="+mn-ea"/>
              <a:cs typeface="Segoe UI" panose="020B0502040204020203" pitchFamily="34" charset="0"/>
            </a:endParaRPr>
          </a:p>
        </p:txBody>
      </p:sp>
      <p:sp>
        <p:nvSpPr>
          <p:cNvPr id="23" name="TextBox 22">
            <a:extLst>
              <a:ext uri="{FF2B5EF4-FFF2-40B4-BE49-F238E27FC236}">
                <a16:creationId xmlns:a16="http://schemas.microsoft.com/office/drawing/2014/main" id="{B9EF6F3B-9694-0A50-1619-740725792F51}"/>
              </a:ext>
            </a:extLst>
          </p:cNvPr>
          <p:cNvSpPr txBox="1"/>
          <p:nvPr/>
        </p:nvSpPr>
        <p:spPr>
          <a:xfrm>
            <a:off x="2666999" y="1790701"/>
            <a:ext cx="14907195" cy="615553"/>
          </a:xfrm>
          <a:prstGeom prst="rect">
            <a:avLst/>
          </a:prstGeom>
          <a:noFill/>
          <a:ln>
            <a:solidFill>
              <a:schemeClr val="accent1">
                <a:lumMod val="50000"/>
              </a:schemeClr>
            </a:solidFill>
          </a:ln>
        </p:spPr>
        <p:txBody>
          <a:bodyPr wrap="square" rtlCol="0">
            <a:spAutoFit/>
          </a:bodyPr>
          <a:lstStyle/>
          <a:p>
            <a:pPr lvl="0"/>
            <a:r>
              <a:rPr lang="en-US" sz="3400" b="1" dirty="0">
                <a:solidFill>
                  <a:schemeClr val="accent1">
                    <a:lumMod val="50000"/>
                  </a:schemeClr>
                </a:solidFill>
                <a:latin typeface="Arial" panose="020B0604020202020204" pitchFamily="34" charset="0"/>
                <a:cs typeface="Arial" panose="020B0604020202020204" pitchFamily="34" charset="0"/>
              </a:rPr>
              <a:t>Văn </a:t>
            </a:r>
            <a:r>
              <a:rPr lang="en-US" sz="3400" b="1" dirty="0" err="1">
                <a:solidFill>
                  <a:schemeClr val="accent1">
                    <a:lumMod val="50000"/>
                  </a:schemeClr>
                </a:solidFill>
                <a:latin typeface="Arial" panose="020B0604020202020204" pitchFamily="34" charset="0"/>
                <a:cs typeface="Arial" panose="020B0604020202020204" pitchFamily="34" charset="0"/>
              </a:rPr>
              <a:t>bản</a:t>
            </a:r>
            <a:r>
              <a:rPr lang="en-US" sz="3400" b="1" dirty="0">
                <a:solidFill>
                  <a:schemeClr val="accent1">
                    <a:lumMod val="50000"/>
                  </a:schemeClr>
                </a:solidFill>
                <a:latin typeface="Arial" panose="020B0604020202020204" pitchFamily="34" charset="0"/>
                <a:cs typeface="Arial" panose="020B0604020202020204" pitchFamily="34" charset="0"/>
              </a:rPr>
              <a:t> </a:t>
            </a:r>
            <a:r>
              <a:rPr lang="en-US" sz="3400" b="1" dirty="0" err="1">
                <a:solidFill>
                  <a:schemeClr val="accent1">
                    <a:lumMod val="50000"/>
                  </a:schemeClr>
                </a:solidFill>
                <a:latin typeface="Arial" panose="020B0604020202020204" pitchFamily="34" charset="0"/>
                <a:cs typeface="Arial" panose="020B0604020202020204" pitchFamily="34" charset="0"/>
              </a:rPr>
              <a:t>của</a:t>
            </a:r>
            <a:r>
              <a:rPr lang="en-US" sz="3400" b="1" dirty="0">
                <a:solidFill>
                  <a:schemeClr val="accent1">
                    <a:lumMod val="50000"/>
                  </a:schemeClr>
                </a:solidFill>
                <a:latin typeface="Arial" panose="020B0604020202020204" pitchFamily="34" charset="0"/>
                <a:cs typeface="Arial" panose="020B0604020202020204" pitchFamily="34" charset="0"/>
              </a:rPr>
              <a:t> CĐ KH&amp;CN Việt Nam</a:t>
            </a:r>
            <a:endParaRPr lang="en-US" sz="3400" dirty="0">
              <a:solidFill>
                <a:schemeClr val="accent1">
                  <a:lumMod val="50000"/>
                </a:schemeClr>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5D31DE5-3BC5-1A0F-70E7-7FD104464CAA}"/>
              </a:ext>
            </a:extLst>
          </p:cNvPr>
          <p:cNvGrpSpPr/>
          <p:nvPr/>
        </p:nvGrpSpPr>
        <p:grpSpPr>
          <a:xfrm>
            <a:off x="985157" y="1492772"/>
            <a:ext cx="1295400" cy="1339048"/>
            <a:chOff x="513282" y="6147913"/>
            <a:chExt cx="1841754" cy="1911756"/>
          </a:xfrm>
        </p:grpSpPr>
        <p:sp>
          <p:nvSpPr>
            <p:cNvPr id="17" name="Freeform 8">
              <a:extLst>
                <a:ext uri="{FF2B5EF4-FFF2-40B4-BE49-F238E27FC236}">
                  <a16:creationId xmlns:a16="http://schemas.microsoft.com/office/drawing/2014/main" id="{4D802361-C085-2B70-41AC-1FAFFAFBD53C}"/>
                </a:ext>
              </a:extLst>
            </p:cNvPr>
            <p:cNvSpPr>
              <a:spLocks/>
            </p:cNvSpPr>
            <p:nvPr/>
          </p:nvSpPr>
          <p:spPr bwMode="auto">
            <a:xfrm rot="3206757">
              <a:off x="478281" y="6182914"/>
              <a:ext cx="1911756" cy="1841754"/>
            </a:xfrm>
            <a:custGeom>
              <a:avLst/>
              <a:gdLst/>
              <a:ahLst/>
              <a:cxnLst>
                <a:cxn ang="0">
                  <a:pos x="186" y="129"/>
                </a:cxn>
                <a:cxn ang="0">
                  <a:pos x="161" y="25"/>
                </a:cxn>
                <a:cxn ang="0">
                  <a:pos x="127" y="3"/>
                </a:cxn>
                <a:cxn ang="0">
                  <a:pos x="24" y="21"/>
                </a:cxn>
                <a:cxn ang="0">
                  <a:pos x="3" y="53"/>
                </a:cxn>
                <a:cxn ang="0">
                  <a:pos x="28" y="157"/>
                </a:cxn>
                <a:cxn ang="0">
                  <a:pos x="62" y="179"/>
                </a:cxn>
                <a:cxn ang="0">
                  <a:pos x="165" y="161"/>
                </a:cxn>
                <a:cxn ang="0">
                  <a:pos x="186" y="129"/>
                </a:cxn>
              </a:cxnLst>
              <a:rect l="0" t="0" r="r" b="b"/>
              <a:pathLst>
                <a:path w="189" h="182">
                  <a:moveTo>
                    <a:pt x="186" y="129"/>
                  </a:moveTo>
                  <a:cubicBezTo>
                    <a:pt x="161" y="25"/>
                    <a:pt x="161" y="25"/>
                    <a:pt x="161" y="25"/>
                  </a:cubicBezTo>
                  <a:cubicBezTo>
                    <a:pt x="157" y="10"/>
                    <a:pt x="142" y="0"/>
                    <a:pt x="127" y="3"/>
                  </a:cubicBezTo>
                  <a:cubicBezTo>
                    <a:pt x="24" y="21"/>
                    <a:pt x="24" y="21"/>
                    <a:pt x="24" y="21"/>
                  </a:cubicBezTo>
                  <a:cubicBezTo>
                    <a:pt x="9" y="24"/>
                    <a:pt x="0" y="38"/>
                    <a:pt x="3" y="53"/>
                  </a:cubicBezTo>
                  <a:cubicBezTo>
                    <a:pt x="28" y="157"/>
                    <a:pt x="28" y="157"/>
                    <a:pt x="28" y="157"/>
                  </a:cubicBezTo>
                  <a:cubicBezTo>
                    <a:pt x="32" y="172"/>
                    <a:pt x="47" y="182"/>
                    <a:pt x="62" y="179"/>
                  </a:cubicBezTo>
                  <a:cubicBezTo>
                    <a:pt x="165" y="161"/>
                    <a:pt x="165" y="161"/>
                    <a:pt x="165" y="161"/>
                  </a:cubicBezTo>
                  <a:cubicBezTo>
                    <a:pt x="180" y="159"/>
                    <a:pt x="189" y="144"/>
                    <a:pt x="186" y="129"/>
                  </a:cubicBezTo>
                  <a:close/>
                </a:path>
              </a:pathLst>
            </a:custGeom>
            <a:solidFill>
              <a:schemeClr val="accent2">
                <a:lumMod val="75000"/>
              </a:schemeClr>
            </a:solidFill>
            <a:ln w="6350">
              <a:noFill/>
              <a:round/>
              <a:headEnd/>
              <a:tailEnd/>
            </a:ln>
          </p:spPr>
          <p:txBody>
            <a:bodyPr vert="horz" wrap="square" lIns="121920" tIns="60960" rIns="121920" bIns="60960" numCol="1" anchor="t" anchorCtr="0" compatLnSpc="1">
              <a:prstTxWarp prst="textNoShape">
                <a:avLst/>
              </a:prstTxWarp>
            </a:bodyPr>
            <a:lstStyle/>
            <a:p>
              <a:r>
                <a:rPr lang="vi-VN" sz="2400" dirty="0"/>
                <a:t>           </a:t>
              </a:r>
              <a:endParaRPr lang="en-US" sz="2400" dirty="0"/>
            </a:p>
          </p:txBody>
        </p:sp>
        <p:sp>
          <p:nvSpPr>
            <p:cNvPr id="24" name="TextBox 23">
              <a:extLst>
                <a:ext uri="{FF2B5EF4-FFF2-40B4-BE49-F238E27FC236}">
                  <a16:creationId xmlns:a16="http://schemas.microsoft.com/office/drawing/2014/main" id="{F7781038-6AFA-7EAB-54D5-445CAF964171}"/>
                </a:ext>
              </a:extLst>
            </p:cNvPr>
            <p:cNvSpPr txBox="1"/>
            <p:nvPr/>
          </p:nvSpPr>
          <p:spPr>
            <a:xfrm>
              <a:off x="942500" y="6677893"/>
              <a:ext cx="983320" cy="646331"/>
            </a:xfrm>
            <a:prstGeom prst="rect">
              <a:avLst/>
            </a:prstGeom>
            <a:noFill/>
            <a:effectLst>
              <a:outerShdw blurRad="50800" dist="38100" dir="2700000" algn="tl" rotWithShape="0">
                <a:prstClr val="black"/>
              </a:outerShdw>
            </a:effectLst>
          </p:spPr>
          <p:txBody>
            <a:bodyPr wrap="square" rtlCol="0">
              <a:spAutoFit/>
            </a:bodyPr>
            <a:lstStyle/>
            <a:p>
              <a:pPr algn="ctr"/>
              <a:r>
                <a:rPr lang="en-US" sz="3600" dirty="0">
                  <a:solidFill>
                    <a:schemeClr val="bg1"/>
                  </a:solidFill>
                  <a:latin typeface="Bernard MT Condensed" panose="02050806060905020404" pitchFamily="18" charset="0"/>
                </a:rPr>
                <a:t>02</a:t>
              </a:r>
              <a:r>
                <a:rPr lang="vi-VN" sz="3600" dirty="0">
                  <a:solidFill>
                    <a:schemeClr val="bg1"/>
                  </a:solidFill>
                  <a:latin typeface="Bernard MT Condensed" panose="02050806060905020404" pitchFamily="18" charset="0"/>
                </a:rPr>
                <a:t> </a:t>
              </a:r>
              <a:endParaRPr lang="en-US" sz="3600" dirty="0">
                <a:solidFill>
                  <a:schemeClr val="bg1"/>
                </a:solidFill>
                <a:latin typeface="Bernard MT Condensed" panose="02050806060905020404" pitchFamily="18" charset="0"/>
              </a:endParaRPr>
            </a:p>
          </p:txBody>
        </p:sp>
      </p:grpSp>
      <p:sp>
        <p:nvSpPr>
          <p:cNvPr id="6" name="Hộp Văn bản 5">
            <a:extLst>
              <a:ext uri="{FF2B5EF4-FFF2-40B4-BE49-F238E27FC236}">
                <a16:creationId xmlns:a16="http://schemas.microsoft.com/office/drawing/2014/main" id="{7116C9CE-9375-EF4D-02A7-A4876342D03A}"/>
              </a:ext>
            </a:extLst>
          </p:cNvPr>
          <p:cNvSpPr txBox="1"/>
          <p:nvPr/>
        </p:nvSpPr>
        <p:spPr>
          <a:xfrm>
            <a:off x="1935416" y="2662947"/>
            <a:ext cx="15638778" cy="7446590"/>
          </a:xfrm>
          <a:prstGeom prst="rect">
            <a:avLst/>
          </a:prstGeom>
          <a:noFill/>
        </p:spPr>
        <p:txBody>
          <a:bodyPr wrap="square" rtlCol="0">
            <a:spAutoFit/>
          </a:bodyPr>
          <a:lstStyle/>
          <a:p>
            <a:pPr marL="457200" lvl="0" indent="-457200" algn="just">
              <a:lnSpc>
                <a:spcPct val="120000"/>
              </a:lnSpc>
              <a:spcBef>
                <a:spcPts val="200"/>
              </a:spcBef>
              <a:spcAft>
                <a:spcPts val="200"/>
              </a:spcAft>
              <a:buFontTx/>
              <a:buChar char="-"/>
            </a:pPr>
            <a:r>
              <a:rPr lang="en-US" sz="3500" dirty="0" err="1">
                <a:solidFill>
                  <a:schemeClr val="accent1">
                    <a:lumMod val="50000"/>
                  </a:schemeClr>
                </a:solidFill>
                <a:latin typeface="Arial" panose="020B0604020202020204" pitchFamily="34" charset="0"/>
                <a:cs typeface="Arial" panose="020B0604020202020204" pitchFamily="34" charset="0"/>
              </a:rPr>
              <a:t>Kế</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hoạch</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số</a:t>
            </a:r>
            <a:r>
              <a:rPr lang="en-US" sz="3500" dirty="0">
                <a:solidFill>
                  <a:schemeClr val="accent1">
                    <a:lumMod val="50000"/>
                  </a:schemeClr>
                </a:solidFill>
                <a:latin typeface="Arial" panose="020B0604020202020204" pitchFamily="34" charset="0"/>
                <a:cs typeface="Arial" panose="020B0604020202020204" pitchFamily="34" charset="0"/>
              </a:rPr>
              <a:t> 262/KH-CĐKHCN </a:t>
            </a:r>
            <a:r>
              <a:rPr lang="en-US" sz="3500" dirty="0" err="1">
                <a:solidFill>
                  <a:schemeClr val="accent1">
                    <a:lumMod val="50000"/>
                  </a:schemeClr>
                </a:solidFill>
                <a:latin typeface="Arial" panose="020B0604020202020204" pitchFamily="34" charset="0"/>
                <a:cs typeface="Arial" panose="020B0604020202020204" pitchFamily="34" charset="0"/>
              </a:rPr>
              <a:t>ngày</a:t>
            </a:r>
            <a:r>
              <a:rPr lang="en-US" sz="3500" dirty="0">
                <a:solidFill>
                  <a:schemeClr val="accent1">
                    <a:lumMod val="50000"/>
                  </a:schemeClr>
                </a:solidFill>
                <a:latin typeface="Arial" panose="020B0604020202020204" pitchFamily="34" charset="0"/>
                <a:cs typeface="Arial" panose="020B0604020202020204" pitchFamily="34" charset="0"/>
              </a:rPr>
              <a:t> 12/9/2025 </a:t>
            </a:r>
            <a:r>
              <a:rPr lang="en-US" sz="3500" dirty="0" err="1">
                <a:solidFill>
                  <a:schemeClr val="accent1">
                    <a:lumMod val="50000"/>
                  </a:schemeClr>
                </a:solidFill>
                <a:latin typeface="Arial" panose="020B0604020202020204" pitchFamily="34" charset="0"/>
                <a:cs typeface="Arial" panose="020B0604020202020204" pitchFamily="34" charset="0"/>
              </a:rPr>
              <a:t>của</a:t>
            </a:r>
            <a:r>
              <a:rPr lang="en-US" sz="3500" dirty="0">
                <a:solidFill>
                  <a:schemeClr val="accent1">
                    <a:lumMod val="50000"/>
                  </a:schemeClr>
                </a:solidFill>
                <a:latin typeface="Arial" panose="020B0604020202020204" pitchFamily="34" charset="0"/>
                <a:cs typeface="Arial" panose="020B0604020202020204" pitchFamily="34" charset="0"/>
              </a:rPr>
              <a:t> Công </a:t>
            </a:r>
            <a:r>
              <a:rPr lang="en-US" sz="3500" dirty="0" err="1">
                <a:solidFill>
                  <a:schemeClr val="accent1">
                    <a:lumMod val="50000"/>
                  </a:schemeClr>
                </a:solidFill>
                <a:latin typeface="Arial" panose="020B0604020202020204" pitchFamily="34" charset="0"/>
                <a:cs typeface="Arial" panose="020B0604020202020204" pitchFamily="34" charset="0"/>
              </a:rPr>
              <a:t>đoàn</a:t>
            </a:r>
            <a:r>
              <a:rPr lang="en-US" sz="3500" dirty="0">
                <a:solidFill>
                  <a:schemeClr val="accent1">
                    <a:lumMod val="50000"/>
                  </a:schemeClr>
                </a:solidFill>
                <a:latin typeface="Arial" panose="020B0604020202020204" pitchFamily="34" charset="0"/>
                <a:cs typeface="Arial" panose="020B0604020202020204" pitchFamily="34" charset="0"/>
              </a:rPr>
              <a:t> Khoa </a:t>
            </a:r>
            <a:r>
              <a:rPr lang="en-US" sz="3500" dirty="0" err="1">
                <a:solidFill>
                  <a:schemeClr val="accent1">
                    <a:lumMod val="50000"/>
                  </a:schemeClr>
                </a:solidFill>
                <a:latin typeface="Arial" panose="020B0604020202020204" pitchFamily="34" charset="0"/>
                <a:cs typeface="Arial" panose="020B0604020202020204" pitchFamily="34" charset="0"/>
              </a:rPr>
              <a:t>học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và</a:t>
            </a:r>
            <a:r>
              <a:rPr lang="en-US" sz="3500" dirty="0">
                <a:solidFill>
                  <a:schemeClr val="accent1">
                    <a:lumMod val="50000"/>
                  </a:schemeClr>
                </a:solidFill>
                <a:latin typeface="Arial" panose="020B0604020202020204" pitchFamily="34" charset="0"/>
                <a:cs typeface="Arial" panose="020B0604020202020204" pitchFamily="34" charset="0"/>
              </a:rPr>
              <a:t> Công </a:t>
            </a:r>
            <a:r>
              <a:rPr lang="en-US" sz="3500" dirty="0" err="1">
                <a:solidFill>
                  <a:schemeClr val="accent1">
                    <a:lumMod val="50000"/>
                  </a:schemeClr>
                </a:solidFill>
                <a:latin typeface="Arial" panose="020B0604020202020204" pitchFamily="34" charset="0"/>
                <a:cs typeface="Arial" panose="020B0604020202020204" pitchFamily="34" charset="0"/>
              </a:rPr>
              <a:t>nghệ</a:t>
            </a:r>
            <a:r>
              <a:rPr lang="en-US" sz="3500" dirty="0">
                <a:solidFill>
                  <a:schemeClr val="accent1">
                    <a:lumMod val="50000"/>
                  </a:schemeClr>
                </a:solidFill>
                <a:latin typeface="Arial" panose="020B0604020202020204" pitchFamily="34" charset="0"/>
                <a:cs typeface="Arial" panose="020B0604020202020204" pitchFamily="34" charset="0"/>
              </a:rPr>
              <a:t> Việt Nam </a:t>
            </a:r>
            <a:r>
              <a:rPr lang="en-US" sz="3500" dirty="0" err="1">
                <a:solidFill>
                  <a:schemeClr val="accent1">
                    <a:lumMod val="50000"/>
                  </a:schemeClr>
                </a:solidFill>
                <a:latin typeface="Arial" panose="020B0604020202020204" pitchFamily="34" charset="0"/>
                <a:cs typeface="Arial" panose="020B0604020202020204" pitchFamily="34" charset="0"/>
              </a:rPr>
              <a:t>về</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tổ</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chức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đại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hội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công</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đoàn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các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cấp</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tiến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tới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Đại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hội</a:t>
            </a:r>
            <a:r>
              <a:rPr lang="en-US" sz="3500" dirty="0">
                <a:solidFill>
                  <a:schemeClr val="accent1">
                    <a:lumMod val="50000"/>
                  </a:schemeClr>
                </a:solidFill>
                <a:latin typeface="Arial" panose="020B0604020202020204" pitchFamily="34" charset="0"/>
                <a:cs typeface="Arial" panose="020B0604020202020204" pitchFamily="34" charset="0"/>
              </a:rPr>
              <a:t> Công </a:t>
            </a:r>
            <a:r>
              <a:rPr lang="en-US" sz="3500" dirty="0" err="1">
                <a:solidFill>
                  <a:schemeClr val="accent1">
                    <a:lumMod val="50000"/>
                  </a:schemeClr>
                </a:solidFill>
                <a:latin typeface="Arial" panose="020B0604020202020204" pitchFamily="34" charset="0"/>
                <a:cs typeface="Arial" panose="020B0604020202020204" pitchFamily="34" charset="0"/>
              </a:rPr>
              <a:t>đoàn</a:t>
            </a:r>
            <a:r>
              <a:rPr lang="en-US" sz="3500" dirty="0">
                <a:solidFill>
                  <a:schemeClr val="accent1">
                    <a:lumMod val="50000"/>
                  </a:schemeClr>
                </a:solidFill>
                <a:latin typeface="Arial" panose="020B0604020202020204" pitchFamily="34" charset="0"/>
                <a:cs typeface="Arial" panose="020B0604020202020204" pitchFamily="34" charset="0"/>
              </a:rPr>
              <a:t> Khoa </a:t>
            </a:r>
            <a:r>
              <a:rPr lang="en-US" sz="3500" dirty="0" err="1">
                <a:solidFill>
                  <a:schemeClr val="accent1">
                    <a:lumMod val="50000"/>
                  </a:schemeClr>
                </a:solidFill>
                <a:latin typeface="Arial" panose="020B0604020202020204" pitchFamily="34" charset="0"/>
                <a:cs typeface="Arial" panose="020B0604020202020204" pitchFamily="34" charset="0"/>
              </a:rPr>
              <a:t>học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và</a:t>
            </a:r>
            <a:r>
              <a:rPr lang="en-US" sz="3500" dirty="0">
                <a:solidFill>
                  <a:schemeClr val="accent1">
                    <a:lumMod val="50000"/>
                  </a:schemeClr>
                </a:solidFill>
                <a:latin typeface="Arial" panose="020B0604020202020204" pitchFamily="34" charset="0"/>
                <a:cs typeface="Arial" panose="020B0604020202020204" pitchFamily="34" charset="0"/>
              </a:rPr>
              <a:t> Công </a:t>
            </a:r>
            <a:r>
              <a:rPr lang="en-US" sz="3500" dirty="0" err="1">
                <a:solidFill>
                  <a:schemeClr val="accent1">
                    <a:lumMod val="50000"/>
                  </a:schemeClr>
                </a:solidFill>
                <a:latin typeface="Arial" panose="020B0604020202020204" pitchFamily="34" charset="0"/>
                <a:cs typeface="Arial" panose="020B0604020202020204" pitchFamily="34" charset="0"/>
              </a:rPr>
              <a:t>nghệ</a:t>
            </a:r>
            <a:r>
              <a:rPr lang="en-US" sz="3500" dirty="0">
                <a:solidFill>
                  <a:schemeClr val="accent1">
                    <a:lumMod val="50000"/>
                  </a:schemeClr>
                </a:solidFill>
                <a:latin typeface="Arial" panose="020B0604020202020204" pitchFamily="34" charset="0"/>
                <a:cs typeface="Arial" panose="020B0604020202020204" pitchFamily="34" charset="0"/>
              </a:rPr>
              <a:t> Việt Nam </a:t>
            </a:r>
            <a:r>
              <a:rPr lang="en-US" sz="3500" dirty="0" err="1">
                <a:solidFill>
                  <a:schemeClr val="accent1">
                    <a:lumMod val="50000"/>
                  </a:schemeClr>
                </a:solidFill>
                <a:latin typeface="Arial" panose="020B0604020202020204" pitchFamily="34" charset="0"/>
                <a:cs typeface="Arial" panose="020B0604020202020204" pitchFamily="34" charset="0"/>
              </a:rPr>
              <a:t>lần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thứ</a:t>
            </a:r>
            <a:r>
              <a:rPr lang="en-US" sz="3500" dirty="0">
                <a:solidFill>
                  <a:schemeClr val="accent1">
                    <a:lumMod val="50000"/>
                  </a:schemeClr>
                </a:solidFill>
                <a:latin typeface="Arial" panose="020B0604020202020204" pitchFamily="34" charset="0"/>
                <a:cs typeface="Arial" panose="020B0604020202020204" pitchFamily="34" charset="0"/>
              </a:rPr>
              <a:t> I, </a:t>
            </a:r>
            <a:r>
              <a:rPr lang="en-US" sz="3500" dirty="0" err="1">
                <a:solidFill>
                  <a:schemeClr val="accent1">
                    <a:lumMod val="50000"/>
                  </a:schemeClr>
                </a:solidFill>
                <a:latin typeface="Arial" panose="020B0604020202020204" pitchFamily="34" charset="0"/>
                <a:cs typeface="Arial" panose="020B0604020202020204" pitchFamily="34" charset="0"/>
              </a:rPr>
              <a:t>nhiệm</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kỳ</a:t>
            </a:r>
            <a:r>
              <a:rPr lang="en-US" sz="3500" dirty="0">
                <a:solidFill>
                  <a:schemeClr val="accent1">
                    <a:lumMod val="50000"/>
                  </a:schemeClr>
                </a:solidFill>
                <a:latin typeface="Arial" panose="020B0604020202020204" pitchFamily="34" charset="0"/>
                <a:cs typeface="Arial" panose="020B0604020202020204" pitchFamily="34" charset="0"/>
              </a:rPr>
              <a:t> 2025-2030.</a:t>
            </a:r>
          </a:p>
          <a:p>
            <a:pPr marL="457200" lvl="0" indent="-457200" algn="just">
              <a:lnSpc>
                <a:spcPct val="120000"/>
              </a:lnSpc>
              <a:spcBef>
                <a:spcPts val="200"/>
              </a:spcBef>
              <a:spcAft>
                <a:spcPts val="200"/>
              </a:spcAft>
              <a:buFontTx/>
              <a:buChar char="-"/>
            </a:pPr>
            <a:r>
              <a:rPr lang="en-US" sz="3500" dirty="0">
                <a:solidFill>
                  <a:schemeClr val="accent1">
                    <a:lumMod val="50000"/>
                  </a:schemeClr>
                </a:solidFill>
                <a:latin typeface="Arial" panose="020B0604020202020204" pitchFamily="34" charset="0"/>
                <a:cs typeface="Arial" panose="020B0604020202020204" pitchFamily="34" charset="0"/>
              </a:rPr>
              <a:t>Công </a:t>
            </a:r>
            <a:r>
              <a:rPr lang="en-US" sz="3500" dirty="0" err="1">
                <a:solidFill>
                  <a:schemeClr val="accent1">
                    <a:lumMod val="50000"/>
                  </a:schemeClr>
                </a:solidFill>
                <a:latin typeface="Arial" panose="020B0604020202020204" pitchFamily="34" charset="0"/>
                <a:cs typeface="Arial" panose="020B0604020202020204" pitchFamily="34" charset="0"/>
              </a:rPr>
              <a:t>văn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số</a:t>
            </a:r>
            <a:r>
              <a:rPr lang="en-US" sz="3500" dirty="0">
                <a:solidFill>
                  <a:schemeClr val="accent1">
                    <a:lumMod val="50000"/>
                  </a:schemeClr>
                </a:solidFill>
                <a:latin typeface="Arial" panose="020B0604020202020204" pitchFamily="34" charset="0"/>
                <a:cs typeface="Arial" panose="020B0604020202020204" pitchFamily="34" charset="0"/>
              </a:rPr>
              <a:t> 283/CĐKHCN-QHLĐ </a:t>
            </a:r>
            <a:r>
              <a:rPr lang="en-US" sz="3500" dirty="0" err="1">
                <a:solidFill>
                  <a:schemeClr val="accent1">
                    <a:lumMod val="50000"/>
                  </a:schemeClr>
                </a:solidFill>
                <a:latin typeface="Arial" panose="020B0604020202020204" pitchFamily="34" charset="0"/>
                <a:cs typeface="Arial" panose="020B0604020202020204" pitchFamily="34" charset="0"/>
              </a:rPr>
              <a:t>ngày</a:t>
            </a:r>
            <a:r>
              <a:rPr lang="en-US" sz="3500" dirty="0">
                <a:solidFill>
                  <a:schemeClr val="accent1">
                    <a:lumMod val="50000"/>
                  </a:schemeClr>
                </a:solidFill>
                <a:latin typeface="Arial" panose="020B0604020202020204" pitchFamily="34" charset="0"/>
                <a:cs typeface="Arial" panose="020B0604020202020204" pitchFamily="34" charset="0"/>
              </a:rPr>
              <a:t> 01/10/2025 </a:t>
            </a:r>
            <a:r>
              <a:rPr lang="en-US" sz="3500" dirty="0" err="1">
                <a:solidFill>
                  <a:schemeClr val="accent1">
                    <a:lumMod val="50000"/>
                  </a:schemeClr>
                </a:solidFill>
                <a:latin typeface="Arial" panose="020B0604020202020204" pitchFamily="34" charset="0"/>
                <a:cs typeface="Arial" panose="020B0604020202020204" pitchFamily="34" charset="0"/>
              </a:rPr>
              <a:t>của</a:t>
            </a:r>
            <a:r>
              <a:rPr lang="en-US" sz="3500" dirty="0">
                <a:solidFill>
                  <a:schemeClr val="accent1">
                    <a:lumMod val="50000"/>
                  </a:schemeClr>
                </a:solidFill>
                <a:latin typeface="Arial" panose="020B0604020202020204" pitchFamily="34" charset="0"/>
                <a:cs typeface="Arial" panose="020B0604020202020204" pitchFamily="34" charset="0"/>
              </a:rPr>
              <a:t> Công </a:t>
            </a:r>
            <a:r>
              <a:rPr lang="en-US" sz="3500" dirty="0" err="1">
                <a:solidFill>
                  <a:schemeClr val="accent1">
                    <a:lumMod val="50000"/>
                  </a:schemeClr>
                </a:solidFill>
                <a:latin typeface="Arial" panose="020B0604020202020204" pitchFamily="34" charset="0"/>
                <a:cs typeface="Arial" panose="020B0604020202020204" pitchFamily="34" charset="0"/>
              </a:rPr>
              <a:t>đoàn</a:t>
            </a:r>
            <a:r>
              <a:rPr lang="en-US" sz="3500" dirty="0">
                <a:solidFill>
                  <a:schemeClr val="accent1">
                    <a:lumMod val="50000"/>
                  </a:schemeClr>
                </a:solidFill>
                <a:latin typeface="Arial" panose="020B0604020202020204" pitchFamily="34" charset="0"/>
                <a:cs typeface="Arial" panose="020B0604020202020204" pitchFamily="34" charset="0"/>
              </a:rPr>
              <a:t> Khoa </a:t>
            </a:r>
            <a:r>
              <a:rPr lang="en-US" sz="3500" dirty="0" err="1">
                <a:solidFill>
                  <a:schemeClr val="accent1">
                    <a:lumMod val="50000"/>
                  </a:schemeClr>
                </a:solidFill>
                <a:latin typeface="Arial" panose="020B0604020202020204" pitchFamily="34" charset="0"/>
                <a:cs typeface="Arial" panose="020B0604020202020204" pitchFamily="34" charset="0"/>
              </a:rPr>
              <a:t>học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và</a:t>
            </a:r>
            <a:r>
              <a:rPr lang="en-US" sz="3500" dirty="0">
                <a:solidFill>
                  <a:schemeClr val="accent1">
                    <a:lumMod val="50000"/>
                  </a:schemeClr>
                </a:solidFill>
                <a:latin typeface="Arial" panose="020B0604020202020204" pitchFamily="34" charset="0"/>
                <a:cs typeface="Arial" panose="020B0604020202020204" pitchFamily="34" charset="0"/>
              </a:rPr>
              <a:t> Công </a:t>
            </a:r>
            <a:r>
              <a:rPr lang="en-US" sz="3500" dirty="0" err="1">
                <a:solidFill>
                  <a:schemeClr val="accent1">
                    <a:lumMod val="50000"/>
                  </a:schemeClr>
                </a:solidFill>
                <a:latin typeface="Arial" panose="020B0604020202020204" pitchFamily="34" charset="0"/>
                <a:cs typeface="Arial" panose="020B0604020202020204" pitchFamily="34" charset="0"/>
              </a:rPr>
              <a:t>nghệ</a:t>
            </a:r>
            <a:r>
              <a:rPr lang="en-US" sz="3500" dirty="0">
                <a:solidFill>
                  <a:schemeClr val="accent1">
                    <a:lumMod val="50000"/>
                  </a:schemeClr>
                </a:solidFill>
                <a:latin typeface="Arial" panose="020B0604020202020204" pitchFamily="34" charset="0"/>
                <a:cs typeface="Arial" panose="020B0604020202020204" pitchFamily="34" charset="0"/>
              </a:rPr>
              <a:t> Việt Nam </a:t>
            </a:r>
            <a:r>
              <a:rPr lang="en-US" sz="3500" dirty="0" err="1">
                <a:solidFill>
                  <a:schemeClr val="accent1">
                    <a:lumMod val="50000"/>
                  </a:schemeClr>
                </a:solidFill>
                <a:latin typeface="Arial" panose="020B0604020202020204" pitchFamily="34" charset="0"/>
                <a:cs typeface="Arial" panose="020B0604020202020204" pitchFamily="34" charset="0"/>
              </a:rPr>
              <a:t>về</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việc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tổ</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chức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Đại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hội</a:t>
            </a:r>
            <a:r>
              <a:rPr lang="en-US" sz="3500" dirty="0">
                <a:solidFill>
                  <a:schemeClr val="accent1">
                    <a:lumMod val="50000"/>
                  </a:schemeClr>
                </a:solidFill>
                <a:latin typeface="Arial" panose="020B0604020202020204" pitchFamily="34" charset="0"/>
                <a:cs typeface="Arial" panose="020B0604020202020204" pitchFamily="34" charset="0"/>
              </a:rPr>
              <a:t> Công </a:t>
            </a:r>
            <a:r>
              <a:rPr lang="en-US" sz="3500" dirty="0" err="1">
                <a:solidFill>
                  <a:schemeClr val="accent1">
                    <a:lumMod val="50000"/>
                  </a:schemeClr>
                </a:solidFill>
                <a:latin typeface="Arial" panose="020B0604020202020204" pitchFamily="34" charset="0"/>
                <a:cs typeface="Arial" panose="020B0604020202020204" pitchFamily="34" charset="0"/>
              </a:rPr>
              <a:t>đoàn</a:t>
            </a:r>
            <a:r>
              <a:rPr lang="en-US" sz="3500" dirty="0">
                <a:solidFill>
                  <a:schemeClr val="accent1">
                    <a:lumMod val="50000"/>
                  </a:schemeClr>
                </a:solidFill>
                <a:latin typeface="Arial" panose="020B0604020202020204" pitchFamily="34" charset="0"/>
                <a:cs typeface="Arial" panose="020B0604020202020204" pitchFamily="34" charset="0"/>
              </a:rPr>
              <a:t> VNPT </a:t>
            </a:r>
            <a:r>
              <a:rPr lang="en-US" sz="3500" dirty="0" err="1">
                <a:solidFill>
                  <a:schemeClr val="accent1">
                    <a:lumMod val="50000"/>
                  </a:schemeClr>
                </a:solidFill>
                <a:latin typeface="Arial" panose="020B0604020202020204" pitchFamily="34" charset="0"/>
                <a:cs typeface="Arial" panose="020B0604020202020204" pitchFamily="34" charset="0"/>
              </a:rPr>
              <a:t>nhiệm</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kỳ</a:t>
            </a:r>
            <a:r>
              <a:rPr lang="en-US" sz="3500" dirty="0">
                <a:solidFill>
                  <a:schemeClr val="accent1">
                    <a:lumMod val="50000"/>
                  </a:schemeClr>
                </a:solidFill>
                <a:latin typeface="Arial" panose="020B0604020202020204" pitchFamily="34" charset="0"/>
                <a:cs typeface="Arial" panose="020B0604020202020204" pitchFamily="34" charset="0"/>
              </a:rPr>
              <a:t> 2025-2030.</a:t>
            </a:r>
          </a:p>
          <a:p>
            <a:pPr marL="457200" lvl="0" indent="-457200" algn="just">
              <a:lnSpc>
                <a:spcPct val="120000"/>
              </a:lnSpc>
              <a:spcBef>
                <a:spcPts val="200"/>
              </a:spcBef>
              <a:spcAft>
                <a:spcPts val="200"/>
              </a:spcAft>
              <a:buFontTx/>
              <a:buChar char="-"/>
            </a:pPr>
            <a:r>
              <a:rPr lang="en-US" sz="3500" dirty="0" err="1">
                <a:solidFill>
                  <a:schemeClr val="accent1">
                    <a:lumMod val="50000"/>
                  </a:schemeClr>
                </a:solidFill>
                <a:latin typeface="Arial" panose="020B0604020202020204" pitchFamily="34" charset="0"/>
                <a:cs typeface="Arial" panose="020B0604020202020204" pitchFamily="34" charset="0"/>
              </a:rPr>
              <a:t>Hướng</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dẫn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số</a:t>
            </a:r>
            <a:r>
              <a:rPr lang="en-US" sz="3500" dirty="0">
                <a:solidFill>
                  <a:schemeClr val="accent1">
                    <a:lumMod val="50000"/>
                  </a:schemeClr>
                </a:solidFill>
                <a:latin typeface="Arial" panose="020B0604020202020204" pitchFamily="34" charset="0"/>
                <a:cs typeface="Arial" panose="020B0604020202020204" pitchFamily="34" charset="0"/>
              </a:rPr>
              <a:t> 287/HD-CĐKHCN </a:t>
            </a:r>
            <a:r>
              <a:rPr lang="en-US" sz="3500" dirty="0" err="1">
                <a:solidFill>
                  <a:schemeClr val="accent1">
                    <a:lumMod val="50000"/>
                  </a:schemeClr>
                </a:solidFill>
                <a:latin typeface="Arial" panose="020B0604020202020204" pitchFamily="34" charset="0"/>
                <a:cs typeface="Arial" panose="020B0604020202020204" pitchFamily="34" charset="0"/>
              </a:rPr>
              <a:t>ngày</a:t>
            </a:r>
            <a:r>
              <a:rPr lang="en-US" sz="3500" dirty="0">
                <a:solidFill>
                  <a:schemeClr val="accent1">
                    <a:lumMod val="50000"/>
                  </a:schemeClr>
                </a:solidFill>
                <a:latin typeface="Arial" panose="020B0604020202020204" pitchFamily="34" charset="0"/>
                <a:cs typeface="Arial" panose="020B0604020202020204" pitchFamily="34" charset="0"/>
              </a:rPr>
              <a:t> 03/10/2025 </a:t>
            </a:r>
            <a:r>
              <a:rPr lang="en-US" sz="3500" dirty="0" err="1">
                <a:solidFill>
                  <a:schemeClr val="accent1">
                    <a:lumMod val="50000"/>
                  </a:schemeClr>
                </a:solidFill>
                <a:latin typeface="Arial" panose="020B0604020202020204" pitchFamily="34" charset="0"/>
                <a:cs typeface="Arial" panose="020B0604020202020204" pitchFamily="34" charset="0"/>
              </a:rPr>
              <a:t>của</a:t>
            </a:r>
            <a:r>
              <a:rPr lang="en-US" sz="3500" dirty="0">
                <a:solidFill>
                  <a:schemeClr val="accent1">
                    <a:lumMod val="50000"/>
                  </a:schemeClr>
                </a:solidFill>
                <a:latin typeface="Arial" panose="020B0604020202020204" pitchFamily="34" charset="0"/>
                <a:cs typeface="Arial" panose="020B0604020202020204" pitchFamily="34" charset="0"/>
              </a:rPr>
              <a:t> Công </a:t>
            </a:r>
            <a:r>
              <a:rPr lang="en-US" sz="3500" dirty="0" err="1">
                <a:solidFill>
                  <a:schemeClr val="accent1">
                    <a:lumMod val="50000"/>
                  </a:schemeClr>
                </a:solidFill>
                <a:latin typeface="Arial" panose="020B0604020202020204" pitchFamily="34" charset="0"/>
                <a:cs typeface="Arial" panose="020B0604020202020204" pitchFamily="34" charset="0"/>
              </a:rPr>
              <a:t>đoàn</a:t>
            </a:r>
            <a:r>
              <a:rPr lang="en-US" sz="3500" dirty="0">
                <a:solidFill>
                  <a:schemeClr val="accent1">
                    <a:lumMod val="50000"/>
                  </a:schemeClr>
                </a:solidFill>
                <a:latin typeface="Arial" panose="020B0604020202020204" pitchFamily="34" charset="0"/>
                <a:cs typeface="Arial" panose="020B0604020202020204" pitchFamily="34" charset="0"/>
              </a:rPr>
              <a:t> Khoa </a:t>
            </a:r>
            <a:r>
              <a:rPr lang="en-US" sz="3500" dirty="0" err="1">
                <a:solidFill>
                  <a:schemeClr val="accent1">
                    <a:lumMod val="50000"/>
                  </a:schemeClr>
                </a:solidFill>
                <a:latin typeface="Arial" panose="020B0604020202020204" pitchFamily="34" charset="0"/>
                <a:cs typeface="Arial" panose="020B0604020202020204" pitchFamily="34" charset="0"/>
              </a:rPr>
              <a:t>học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và</a:t>
            </a:r>
            <a:r>
              <a:rPr lang="en-US" sz="3500" dirty="0">
                <a:solidFill>
                  <a:schemeClr val="accent1">
                    <a:lumMod val="50000"/>
                  </a:schemeClr>
                </a:solidFill>
                <a:latin typeface="Arial" panose="020B0604020202020204" pitchFamily="34" charset="0"/>
                <a:cs typeface="Arial" panose="020B0604020202020204" pitchFamily="34" charset="0"/>
              </a:rPr>
              <a:t> Công </a:t>
            </a:r>
            <a:r>
              <a:rPr lang="en-US" sz="3500" dirty="0" err="1">
                <a:solidFill>
                  <a:schemeClr val="accent1">
                    <a:lumMod val="50000"/>
                  </a:schemeClr>
                </a:solidFill>
                <a:latin typeface="Arial" panose="020B0604020202020204" pitchFamily="34" charset="0"/>
                <a:cs typeface="Arial" panose="020B0604020202020204" pitchFamily="34" charset="0"/>
              </a:rPr>
              <a:t>nghệ</a:t>
            </a:r>
            <a:r>
              <a:rPr lang="en-US" sz="3500" dirty="0">
                <a:solidFill>
                  <a:schemeClr val="accent1">
                    <a:lumMod val="50000"/>
                  </a:schemeClr>
                </a:solidFill>
                <a:latin typeface="Arial" panose="020B0604020202020204" pitchFamily="34" charset="0"/>
                <a:cs typeface="Arial" panose="020B0604020202020204" pitchFamily="34" charset="0"/>
              </a:rPr>
              <a:t> Việt Nam </a:t>
            </a:r>
            <a:r>
              <a:rPr lang="en-US" sz="3500" dirty="0" err="1">
                <a:solidFill>
                  <a:schemeClr val="accent1">
                    <a:lumMod val="50000"/>
                  </a:schemeClr>
                </a:solidFill>
                <a:latin typeface="Arial" panose="020B0604020202020204" pitchFamily="34" charset="0"/>
                <a:cs typeface="Arial" panose="020B0604020202020204" pitchFamily="34" charset="0"/>
              </a:rPr>
              <a:t>về</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hướng</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dẫn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một</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số</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nội</a:t>
            </a:r>
            <a:r>
              <a:rPr lang="en-US" sz="3500" dirty="0">
                <a:solidFill>
                  <a:schemeClr val="accent1">
                    <a:lumMod val="50000"/>
                  </a:schemeClr>
                </a:solidFill>
                <a:latin typeface="Arial" panose="020B0604020202020204" pitchFamily="34" charset="0"/>
                <a:cs typeface="Arial" panose="020B0604020202020204" pitchFamily="34" charset="0"/>
              </a:rPr>
              <a:t> dung </a:t>
            </a:r>
            <a:r>
              <a:rPr lang="en-US" sz="3500" dirty="0" err="1">
                <a:solidFill>
                  <a:schemeClr val="accent1">
                    <a:lumMod val="50000"/>
                  </a:schemeClr>
                </a:solidFill>
                <a:latin typeface="Arial" panose="020B0604020202020204" pitchFamily="34" charset="0"/>
                <a:cs typeface="Arial" panose="020B0604020202020204" pitchFamily="34" charset="0"/>
              </a:rPr>
              <a:t>công</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tác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nhân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sự</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đại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hội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công</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đoàn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các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cấp</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tiến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tới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Đại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hội</a:t>
            </a:r>
            <a:r>
              <a:rPr lang="en-US" sz="3500" dirty="0">
                <a:solidFill>
                  <a:schemeClr val="accent1">
                    <a:lumMod val="50000"/>
                  </a:schemeClr>
                </a:solidFill>
                <a:latin typeface="Arial" panose="020B0604020202020204" pitchFamily="34" charset="0"/>
                <a:cs typeface="Arial" panose="020B0604020202020204" pitchFamily="34" charset="0"/>
              </a:rPr>
              <a:t> Công </a:t>
            </a:r>
            <a:r>
              <a:rPr lang="en-US" sz="3500" dirty="0" err="1">
                <a:solidFill>
                  <a:schemeClr val="accent1">
                    <a:lumMod val="50000"/>
                  </a:schemeClr>
                </a:solidFill>
                <a:latin typeface="Arial" panose="020B0604020202020204" pitchFamily="34" charset="0"/>
                <a:cs typeface="Arial" panose="020B0604020202020204" pitchFamily="34" charset="0"/>
              </a:rPr>
              <a:t>đoàn</a:t>
            </a:r>
            <a:r>
              <a:rPr lang="en-US" sz="3500" dirty="0">
                <a:solidFill>
                  <a:schemeClr val="accent1">
                    <a:lumMod val="50000"/>
                  </a:schemeClr>
                </a:solidFill>
                <a:latin typeface="Arial" panose="020B0604020202020204" pitchFamily="34" charset="0"/>
                <a:cs typeface="Arial" panose="020B0604020202020204" pitchFamily="34" charset="0"/>
              </a:rPr>
              <a:t> Khoa </a:t>
            </a:r>
            <a:r>
              <a:rPr lang="en-US" sz="3500" dirty="0" err="1">
                <a:solidFill>
                  <a:schemeClr val="accent1">
                    <a:lumMod val="50000"/>
                  </a:schemeClr>
                </a:solidFill>
                <a:latin typeface="Arial" panose="020B0604020202020204" pitchFamily="34" charset="0"/>
                <a:cs typeface="Arial" panose="020B0604020202020204" pitchFamily="34" charset="0"/>
              </a:rPr>
              <a:t>học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và</a:t>
            </a:r>
            <a:r>
              <a:rPr lang="en-US" sz="3500" dirty="0">
                <a:solidFill>
                  <a:schemeClr val="accent1">
                    <a:lumMod val="50000"/>
                  </a:schemeClr>
                </a:solidFill>
                <a:latin typeface="Arial" panose="020B0604020202020204" pitchFamily="34" charset="0"/>
                <a:cs typeface="Arial" panose="020B0604020202020204" pitchFamily="34" charset="0"/>
              </a:rPr>
              <a:t> Công </a:t>
            </a:r>
            <a:r>
              <a:rPr lang="en-US" sz="3500" dirty="0" err="1">
                <a:solidFill>
                  <a:schemeClr val="accent1">
                    <a:lumMod val="50000"/>
                  </a:schemeClr>
                </a:solidFill>
                <a:latin typeface="Arial" panose="020B0604020202020204" pitchFamily="34" charset="0"/>
                <a:cs typeface="Arial" panose="020B0604020202020204" pitchFamily="34" charset="0"/>
              </a:rPr>
              <a:t>nghệ</a:t>
            </a:r>
            <a:r>
              <a:rPr lang="en-US" sz="3500" dirty="0">
                <a:solidFill>
                  <a:schemeClr val="accent1">
                    <a:lumMod val="50000"/>
                  </a:schemeClr>
                </a:solidFill>
                <a:latin typeface="Arial" panose="020B0604020202020204" pitchFamily="34" charset="0"/>
                <a:cs typeface="Arial" panose="020B0604020202020204" pitchFamily="34" charset="0"/>
              </a:rPr>
              <a:t> Việt Nam </a:t>
            </a:r>
            <a:r>
              <a:rPr lang="en-US" sz="3500" dirty="0" err="1">
                <a:solidFill>
                  <a:schemeClr val="accent1">
                    <a:lumMod val="50000"/>
                  </a:schemeClr>
                </a:solidFill>
                <a:latin typeface="Arial" panose="020B0604020202020204" pitchFamily="34" charset="0"/>
                <a:cs typeface="Arial" panose="020B0604020202020204" pitchFamily="34" charset="0"/>
              </a:rPr>
              <a:t>lần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thứ</a:t>
            </a:r>
            <a:r>
              <a:rPr lang="en-US" sz="3500" dirty="0">
                <a:solidFill>
                  <a:schemeClr val="accent1">
                    <a:lumMod val="50000"/>
                  </a:schemeClr>
                </a:solidFill>
                <a:latin typeface="Arial" panose="020B0604020202020204" pitchFamily="34" charset="0"/>
                <a:cs typeface="Arial" panose="020B0604020202020204" pitchFamily="34" charset="0"/>
              </a:rPr>
              <a:t> I, </a:t>
            </a:r>
            <a:r>
              <a:rPr lang="en-US" sz="3500" dirty="0" err="1">
                <a:solidFill>
                  <a:schemeClr val="accent1">
                    <a:lumMod val="50000"/>
                  </a:schemeClr>
                </a:solidFill>
                <a:latin typeface="Arial" panose="020B0604020202020204" pitchFamily="34" charset="0"/>
                <a:cs typeface="Arial" panose="020B0604020202020204" pitchFamily="34" charset="0"/>
              </a:rPr>
              <a:t>nhiệm</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kỳ</a:t>
            </a:r>
            <a:r>
              <a:rPr lang="en-US" sz="3500" dirty="0">
                <a:solidFill>
                  <a:schemeClr val="accent1">
                    <a:lumMod val="50000"/>
                  </a:schemeClr>
                </a:solidFill>
                <a:latin typeface="Arial" panose="020B0604020202020204" pitchFamily="34" charset="0"/>
                <a:cs typeface="Arial" panose="020B0604020202020204" pitchFamily="34" charset="0"/>
              </a:rPr>
              <a:t> 2025-2030.</a:t>
            </a:r>
          </a:p>
        </p:txBody>
      </p:sp>
    </p:spTree>
    <p:extLst>
      <p:ext uri="{BB962C8B-B14F-4D97-AF65-F5344CB8AC3E}">
        <p14:creationId xmlns:p14="http://schemas.microsoft.com/office/powerpoint/2010/main" val="184001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29346-4B03-3099-F034-ED4791C5CB55}"/>
            </a:ext>
          </a:extLst>
        </p:cNvPr>
        <p:cNvGrpSpPr/>
        <p:nvPr/>
      </p:nvGrpSpPr>
      <p:grpSpPr>
        <a:xfrm>
          <a:off x="0" y="0"/>
          <a:ext cx="0" cy="0"/>
          <a:chOff x="0" y="0"/>
          <a:chExt cx="0" cy="0"/>
        </a:xfrm>
      </p:grpSpPr>
      <p:sp>
        <p:nvSpPr>
          <p:cNvPr id="14" name="Text Placeholder 4">
            <a:extLst>
              <a:ext uri="{FF2B5EF4-FFF2-40B4-BE49-F238E27FC236}">
                <a16:creationId xmlns:a16="http://schemas.microsoft.com/office/drawing/2014/main" id="{ADC0680D-0083-EE5F-B190-18B7DE89AD01}"/>
              </a:ext>
            </a:extLst>
          </p:cNvPr>
          <p:cNvSpPr txBox="1"/>
          <p:nvPr/>
        </p:nvSpPr>
        <p:spPr>
          <a:xfrm>
            <a:off x="2057400" y="527819"/>
            <a:ext cx="12142270" cy="577081"/>
          </a:xfrm>
          <a:prstGeom prst="rect">
            <a:avLst/>
          </a:prstGeom>
          <a:noFill/>
        </p:spPr>
        <p:txBody>
          <a:bodyPr vert="horz" wrap="square" lIns="91440" tIns="45720" rIns="91440" bIns="45720" rtlCol="0" anchor="ctr">
            <a:spAutoFit/>
          </a:bodyPr>
          <a:lstStyle>
            <a:lvl1pPr marL="342900" indent="-342900" algn="l" defTabSz="1371600" rtl="0" eaLnBrk="1" latinLnBrk="0" hangingPunct="1">
              <a:lnSpc>
                <a:spcPct val="90000"/>
              </a:lnSpc>
              <a:spcBef>
                <a:spcPts val="1500"/>
              </a:spcBef>
              <a:buFont typeface="Arial" panose="020B0604020202020204" pitchFamily="34" charset="0"/>
              <a:buNone/>
              <a:defRPr sz="4200" b="0" kern="1200">
                <a:solidFill>
                  <a:schemeClr val="bg1"/>
                </a:solidFill>
                <a:latin typeface="Segoe UI" panose="020B0502040204020203" pitchFamily="34" charset="0"/>
                <a:ea typeface="+mn-ea"/>
                <a:cs typeface="Segoe UI" panose="020B0502040204020203" pitchFamily="34" charset="0"/>
              </a:defRPr>
            </a:lvl1pPr>
            <a:lvl2pPr marL="1028700" indent="-34290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Segoe UI" panose="020B0502040204020203" pitchFamily="34" charset="0"/>
                <a:ea typeface="+mn-ea"/>
                <a:cs typeface="Segoe UI" panose="020B0502040204020203"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egoe UI" panose="020B0502040204020203" pitchFamily="34" charset="0"/>
                <a:ea typeface="+mn-ea"/>
                <a:cs typeface="Segoe UI" panose="020B0502040204020203"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lvl="0"/>
            <a:r>
              <a:rPr lang="en-US" sz="3500" b="1" dirty="0">
                <a:latin typeface="Arial" panose="020B0604020202020204" pitchFamily="34" charset="0"/>
                <a:cs typeface="Arial" panose="020B0604020202020204" pitchFamily="34" charset="0"/>
              </a:rPr>
              <a:t>CÁC VĂN BẢN </a:t>
            </a:r>
            <a:r>
              <a:rPr lang="en-US" sz="3500" b="1" dirty="0" err="1">
                <a:latin typeface="Arial" panose="020B0604020202020204" pitchFamily="34" charset="0"/>
                <a:cs typeface="Arial" panose="020B0604020202020204" pitchFamily="34" charset="0"/>
              </a:rPr>
              <a:t>CHỈ</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ĐẠO</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HƯỚNG</a:t>
            </a:r>
            <a:r>
              <a:rPr lang="en-US" sz="3500" b="1" dirty="0">
                <a:latin typeface="Arial" panose="020B0604020202020204" pitchFamily="34" charset="0"/>
                <a:cs typeface="Arial" panose="020B0604020202020204" pitchFamily="34" charset="0"/>
              </a:rPr>
              <a:t> DẪN ĐẠI HỘI</a:t>
            </a:r>
            <a:endParaRPr lang="en-US" sz="3500"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64E9BF6C-06B8-D617-BE61-2AB862808462}"/>
              </a:ext>
            </a:extLst>
          </p:cNvPr>
          <p:cNvSpPr txBox="1"/>
          <p:nvPr/>
        </p:nvSpPr>
        <p:spPr>
          <a:xfrm>
            <a:off x="609600" y="342900"/>
            <a:ext cx="751114" cy="950912"/>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None/>
              <a:defRPr sz="4200" b="0" kern="1200">
                <a:solidFill>
                  <a:schemeClr val="bg1"/>
                </a:solidFill>
                <a:latin typeface="Segoe UI" panose="020B0502040204020203" pitchFamily="34" charset="0"/>
                <a:ea typeface="+mn-ea"/>
                <a:cs typeface="Segoe UI" panose="020B0502040204020203" pitchFamily="34" charset="0"/>
              </a:defRPr>
            </a:lvl1pPr>
            <a:lvl2pPr marL="1028700" indent="-34290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Segoe UI" panose="020B0502040204020203" pitchFamily="34" charset="0"/>
                <a:ea typeface="+mn-ea"/>
                <a:cs typeface="Segoe UI" panose="020B0502040204020203"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egoe UI" panose="020B0502040204020203" pitchFamily="34" charset="0"/>
                <a:ea typeface="+mn-ea"/>
                <a:cs typeface="Segoe UI" panose="020B0502040204020203"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defRPr/>
            </a:pPr>
            <a:endParaRPr kumimoji="0" lang="en-US" sz="4200" b="1" i="0" u="none" strike="noStrike" kern="1200" cap="none" spc="0" normalizeH="0" baseline="0" noProof="0">
              <a:ln>
                <a:noFill/>
              </a:ln>
              <a:solidFill>
                <a:srgbClr val="FF0000"/>
              </a:solidFill>
              <a:effectLst/>
              <a:uLnTx/>
              <a:uFillTx/>
              <a:latin typeface="Montserrat" panose="00000500000000000000"/>
              <a:ea typeface="+mn-ea"/>
              <a:cs typeface="Segoe UI" panose="020B0502040204020203" pitchFamily="34" charset="0"/>
            </a:endParaRPr>
          </a:p>
        </p:txBody>
      </p:sp>
      <p:sp>
        <p:nvSpPr>
          <p:cNvPr id="2" name="Text Placeholder 4">
            <a:extLst>
              <a:ext uri="{FF2B5EF4-FFF2-40B4-BE49-F238E27FC236}">
                <a16:creationId xmlns:a16="http://schemas.microsoft.com/office/drawing/2014/main" id="{91210239-A0C7-9CD9-F60D-9744FE40679F}"/>
              </a:ext>
            </a:extLst>
          </p:cNvPr>
          <p:cNvSpPr txBox="1"/>
          <p:nvPr/>
        </p:nvSpPr>
        <p:spPr>
          <a:xfrm>
            <a:off x="457200" y="153724"/>
            <a:ext cx="1066800" cy="1339048"/>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None/>
              <a:defRPr sz="4200" b="0" kern="1200">
                <a:solidFill>
                  <a:schemeClr val="bg1"/>
                </a:solidFill>
                <a:latin typeface="Segoe UI" panose="020B0502040204020203" pitchFamily="34" charset="0"/>
                <a:ea typeface="+mn-ea"/>
                <a:cs typeface="Segoe UI" panose="020B0502040204020203" pitchFamily="34" charset="0"/>
              </a:defRPr>
            </a:lvl1pPr>
            <a:lvl2pPr marL="1028700" indent="-34290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Segoe UI" panose="020B0502040204020203" pitchFamily="34" charset="0"/>
                <a:ea typeface="+mn-ea"/>
                <a:cs typeface="Segoe UI" panose="020B0502040204020203"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egoe UI" panose="020B0502040204020203" pitchFamily="34" charset="0"/>
                <a:ea typeface="+mn-ea"/>
                <a:cs typeface="Segoe UI" panose="020B0502040204020203"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marR="0" lvl="0" indent="-342900" algn="ctr" defTabSz="1371600" rtl="0" eaLnBrk="1" fontAlgn="auto" latinLnBrk="0" hangingPunct="1">
              <a:lnSpc>
                <a:spcPct val="90000"/>
              </a:lnSpc>
              <a:spcBef>
                <a:spcPts val="1500"/>
              </a:spcBef>
              <a:spcAft>
                <a:spcPts val="0"/>
              </a:spcAft>
              <a:buClrTx/>
              <a:buSzTx/>
              <a:buFont typeface="Arial" panose="020B0604020202020204" pitchFamily="34" charset="0"/>
              <a:buNone/>
              <a:defRPr/>
            </a:pPr>
            <a:r>
              <a:rPr lang="en-US" sz="3000" b="1" dirty="0">
                <a:solidFill>
                  <a:srgbClr val="FF0000"/>
                </a:solidFill>
                <a:latin typeface="Arial" panose="020B0604020202020204" pitchFamily="34" charset="0"/>
                <a:cs typeface="Arial" panose="020B0604020202020204" pitchFamily="34" charset="0"/>
              </a:rPr>
              <a:t>A</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4" name="Slide Number Placeholder 43">
            <a:extLst>
              <a:ext uri="{FF2B5EF4-FFF2-40B4-BE49-F238E27FC236}">
                <a16:creationId xmlns:a16="http://schemas.microsoft.com/office/drawing/2014/main" id="{50C844D8-B617-521F-44D9-ACFC6C8F3FCC}"/>
              </a:ext>
            </a:extLst>
          </p:cNvPr>
          <p:cNvSpPr>
            <a:spLocks noGrp="1"/>
          </p:cNvSpPr>
          <p:nvPr>
            <p:ph type="sldNum" sz="quarter" idx="12"/>
          </p:nvPr>
        </p:nvSpPr>
        <p:spPr>
          <a:xfrm>
            <a:off x="13944600" y="9659234"/>
            <a:ext cx="4114800" cy="414341"/>
          </a:xfrm>
        </p:spPr>
        <p:txBody>
          <a:bodyPr/>
          <a:lstStyle/>
          <a:p>
            <a:pPr marL="0" marR="0" lvl="0" indent="0" algn="r" defTabSz="1632585" rtl="0" eaLnBrk="1" fontAlgn="auto" latinLnBrk="0" hangingPunct="1">
              <a:lnSpc>
                <a:spcPct val="100000"/>
              </a:lnSpc>
              <a:spcBef>
                <a:spcPts val="0"/>
              </a:spcBef>
              <a:spcAft>
                <a:spcPts val="0"/>
              </a:spcAft>
              <a:buClrTx/>
              <a:buSzTx/>
              <a:buFontTx/>
              <a:buNone/>
              <a:defRPr/>
            </a:pPr>
            <a:r>
              <a:rPr lang="en-US" dirty="0">
                <a:solidFill>
                  <a:prstClr val="black">
                    <a:tint val="75000"/>
                  </a:prstClr>
                </a:solidFill>
              </a:rPr>
              <a:t>4</a:t>
            </a:r>
            <a:endParaRPr kumimoji="0" lang="en-US" sz="1800" b="0" i="0" u="none" strike="noStrike" kern="1200" cap="none" spc="0" normalizeH="0" baseline="0" noProof="0" dirty="0">
              <a:ln>
                <a:noFill/>
              </a:ln>
              <a:solidFill>
                <a:prstClr val="black">
                  <a:tint val="75000"/>
                </a:prstClr>
              </a:solidFill>
              <a:effectLst/>
              <a:uLnTx/>
              <a:uFillTx/>
              <a:latin typeface="Segoe UI" panose="020B0502040204020203" pitchFamily="34" charset="0"/>
              <a:ea typeface="+mn-ea"/>
              <a:cs typeface="Segoe UI" panose="020B0502040204020203" pitchFamily="34" charset="0"/>
            </a:endParaRPr>
          </a:p>
        </p:txBody>
      </p:sp>
      <p:sp>
        <p:nvSpPr>
          <p:cNvPr id="23" name="TextBox 22">
            <a:extLst>
              <a:ext uri="{FF2B5EF4-FFF2-40B4-BE49-F238E27FC236}">
                <a16:creationId xmlns:a16="http://schemas.microsoft.com/office/drawing/2014/main" id="{551B2B60-7C91-C847-8650-F31224E0703A}"/>
              </a:ext>
            </a:extLst>
          </p:cNvPr>
          <p:cNvSpPr txBox="1"/>
          <p:nvPr/>
        </p:nvSpPr>
        <p:spPr>
          <a:xfrm>
            <a:off x="2666999" y="1790701"/>
            <a:ext cx="14907195" cy="615553"/>
          </a:xfrm>
          <a:prstGeom prst="rect">
            <a:avLst/>
          </a:prstGeom>
          <a:noFill/>
          <a:ln>
            <a:solidFill>
              <a:schemeClr val="accent1">
                <a:lumMod val="50000"/>
              </a:schemeClr>
            </a:solidFill>
          </a:ln>
        </p:spPr>
        <p:txBody>
          <a:bodyPr wrap="square" rtlCol="0">
            <a:spAutoFit/>
          </a:bodyPr>
          <a:lstStyle/>
          <a:p>
            <a:pPr lvl="0"/>
            <a:r>
              <a:rPr lang="en-US" sz="3400" b="1" dirty="0">
                <a:solidFill>
                  <a:schemeClr val="accent1">
                    <a:lumMod val="50000"/>
                  </a:schemeClr>
                </a:solidFill>
                <a:latin typeface="Arial" panose="020B0604020202020204" pitchFamily="34" charset="0"/>
                <a:cs typeface="Arial" panose="020B0604020202020204" pitchFamily="34" charset="0"/>
              </a:rPr>
              <a:t>Văn </a:t>
            </a:r>
            <a:r>
              <a:rPr lang="en-US" sz="3400" b="1" dirty="0" err="1">
                <a:solidFill>
                  <a:schemeClr val="accent1">
                    <a:lumMod val="50000"/>
                  </a:schemeClr>
                </a:solidFill>
                <a:latin typeface="Arial" panose="020B0604020202020204" pitchFamily="34" charset="0"/>
                <a:cs typeface="Arial" panose="020B0604020202020204" pitchFamily="34" charset="0"/>
              </a:rPr>
              <a:t>bản</a:t>
            </a:r>
            <a:r>
              <a:rPr lang="en-US" sz="3400" b="1" dirty="0">
                <a:solidFill>
                  <a:schemeClr val="accent1">
                    <a:lumMod val="50000"/>
                  </a:schemeClr>
                </a:solidFill>
                <a:latin typeface="Arial" panose="020B0604020202020204" pitchFamily="34" charset="0"/>
                <a:cs typeface="Arial" panose="020B0604020202020204" pitchFamily="34" charset="0"/>
              </a:rPr>
              <a:t> </a:t>
            </a:r>
            <a:r>
              <a:rPr lang="en-US" sz="3400" b="1" dirty="0" err="1">
                <a:solidFill>
                  <a:schemeClr val="accent1">
                    <a:lumMod val="50000"/>
                  </a:schemeClr>
                </a:solidFill>
                <a:latin typeface="Arial" panose="020B0604020202020204" pitchFamily="34" charset="0"/>
                <a:cs typeface="Arial" panose="020B0604020202020204" pitchFamily="34" charset="0"/>
              </a:rPr>
              <a:t>của</a:t>
            </a:r>
            <a:r>
              <a:rPr lang="en-US" sz="3400" b="1" dirty="0">
                <a:solidFill>
                  <a:schemeClr val="accent1">
                    <a:lumMod val="50000"/>
                  </a:schemeClr>
                </a:solidFill>
                <a:latin typeface="Arial" panose="020B0604020202020204" pitchFamily="34" charset="0"/>
                <a:cs typeface="Arial" panose="020B0604020202020204" pitchFamily="34" charset="0"/>
              </a:rPr>
              <a:t> </a:t>
            </a:r>
            <a:r>
              <a:rPr lang="en-US" sz="3400" b="1" dirty="0" err="1">
                <a:solidFill>
                  <a:schemeClr val="accent1">
                    <a:lumMod val="50000"/>
                  </a:schemeClr>
                </a:solidFill>
                <a:latin typeface="Arial" panose="020B0604020202020204" pitchFamily="34" charset="0"/>
                <a:cs typeface="Arial" panose="020B0604020202020204" pitchFamily="34" charset="0"/>
              </a:rPr>
              <a:t>Đảng</a:t>
            </a:r>
            <a:r>
              <a:rPr lang="en-US" sz="3400" b="1" dirty="0">
                <a:solidFill>
                  <a:schemeClr val="accent1">
                    <a:lumMod val="50000"/>
                  </a:schemeClr>
                </a:solidFill>
                <a:latin typeface="Arial" panose="020B0604020202020204" pitchFamily="34" charset="0"/>
                <a:cs typeface="Arial" panose="020B0604020202020204" pitchFamily="34" charset="0"/>
              </a:rPr>
              <a:t> </a:t>
            </a:r>
            <a:r>
              <a:rPr lang="en-US" sz="3400" b="1" dirty="0" err="1">
                <a:solidFill>
                  <a:schemeClr val="accent1">
                    <a:lumMod val="50000"/>
                  </a:schemeClr>
                </a:solidFill>
                <a:latin typeface="Arial" panose="020B0604020202020204" pitchFamily="34" charset="0"/>
                <a:cs typeface="Arial" panose="020B0604020202020204" pitchFamily="34" charset="0"/>
              </a:rPr>
              <a:t>ủy</a:t>
            </a:r>
            <a:r>
              <a:rPr lang="en-US" sz="3400" b="1" dirty="0">
                <a:solidFill>
                  <a:schemeClr val="accent1">
                    <a:lumMod val="50000"/>
                  </a:schemeClr>
                </a:solidFill>
                <a:latin typeface="Arial" panose="020B0604020202020204" pitchFamily="34" charset="0"/>
                <a:cs typeface="Arial" panose="020B0604020202020204" pitchFamily="34" charset="0"/>
              </a:rPr>
              <a:t> </a:t>
            </a:r>
            <a:r>
              <a:rPr lang="en-US" sz="3400" b="1" dirty="0" err="1">
                <a:solidFill>
                  <a:schemeClr val="accent1">
                    <a:lumMod val="50000"/>
                  </a:schemeClr>
                </a:solidFill>
                <a:latin typeface="Arial" panose="020B0604020202020204" pitchFamily="34" charset="0"/>
                <a:cs typeface="Arial" panose="020B0604020202020204" pitchFamily="34" charset="0"/>
              </a:rPr>
              <a:t>Tập</a:t>
            </a:r>
            <a:r>
              <a:rPr lang="en-US" sz="3400" b="1" dirty="0">
                <a:solidFill>
                  <a:schemeClr val="accent1">
                    <a:lumMod val="50000"/>
                  </a:schemeClr>
                </a:solidFill>
                <a:latin typeface="Arial" panose="020B0604020202020204" pitchFamily="34" charset="0"/>
                <a:cs typeface="Arial" panose="020B0604020202020204" pitchFamily="34" charset="0"/>
              </a:rPr>
              <a:t> </a:t>
            </a:r>
            <a:r>
              <a:rPr lang="en-US" sz="3400" b="1" dirty="0" err="1">
                <a:solidFill>
                  <a:schemeClr val="accent1">
                    <a:lumMod val="50000"/>
                  </a:schemeClr>
                </a:solidFill>
                <a:latin typeface="Arial" panose="020B0604020202020204" pitchFamily="34" charset="0"/>
                <a:cs typeface="Arial" panose="020B0604020202020204" pitchFamily="34" charset="0"/>
              </a:rPr>
              <a:t>đoàn</a:t>
            </a:r>
            <a:r>
              <a:rPr lang="en-US" sz="3400" b="1" dirty="0">
                <a:solidFill>
                  <a:schemeClr val="accent1">
                    <a:lumMod val="50000"/>
                  </a:schemeClr>
                </a:solidFill>
                <a:latin typeface="Arial" panose="020B0604020202020204" pitchFamily="34" charset="0"/>
                <a:cs typeface="Arial" panose="020B0604020202020204" pitchFamily="34" charset="0"/>
              </a:rPr>
              <a:t> </a:t>
            </a:r>
            <a:r>
              <a:rPr lang="en-US" sz="3400" b="1" dirty="0" err="1">
                <a:solidFill>
                  <a:schemeClr val="accent1">
                    <a:lumMod val="50000"/>
                  </a:schemeClr>
                </a:solidFill>
                <a:latin typeface="Arial" panose="020B0604020202020204" pitchFamily="34" charset="0"/>
                <a:cs typeface="Arial" panose="020B0604020202020204" pitchFamily="34" charset="0"/>
              </a:rPr>
              <a:t>và</a:t>
            </a:r>
            <a:r>
              <a:rPr lang="en-US" sz="3400" b="1" dirty="0">
                <a:solidFill>
                  <a:schemeClr val="accent1">
                    <a:lumMod val="50000"/>
                  </a:schemeClr>
                </a:solidFill>
                <a:latin typeface="Arial" panose="020B0604020202020204" pitchFamily="34" charset="0"/>
                <a:cs typeface="Arial" panose="020B0604020202020204" pitchFamily="34" charset="0"/>
              </a:rPr>
              <a:t> Công </a:t>
            </a:r>
            <a:r>
              <a:rPr lang="en-US" sz="3400" b="1" dirty="0" err="1">
                <a:solidFill>
                  <a:schemeClr val="accent1">
                    <a:lumMod val="50000"/>
                  </a:schemeClr>
                </a:solidFill>
                <a:latin typeface="Arial" panose="020B0604020202020204" pitchFamily="34" charset="0"/>
                <a:cs typeface="Arial" panose="020B0604020202020204" pitchFamily="34" charset="0"/>
              </a:rPr>
              <a:t>đoàn</a:t>
            </a:r>
            <a:r>
              <a:rPr lang="en-US" sz="3400" b="1" dirty="0">
                <a:solidFill>
                  <a:schemeClr val="accent1">
                    <a:lumMod val="50000"/>
                  </a:schemeClr>
                </a:solidFill>
                <a:latin typeface="Arial" panose="020B0604020202020204" pitchFamily="34" charset="0"/>
                <a:cs typeface="Arial" panose="020B0604020202020204" pitchFamily="34" charset="0"/>
              </a:rPr>
              <a:t> VNPT</a:t>
            </a:r>
            <a:endParaRPr lang="en-US" sz="3400" dirty="0">
              <a:solidFill>
                <a:schemeClr val="accent1">
                  <a:lumMod val="50000"/>
                </a:schemeClr>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0ADE1742-3372-424D-7A49-2E4F4C7CFAB6}"/>
              </a:ext>
            </a:extLst>
          </p:cNvPr>
          <p:cNvGrpSpPr/>
          <p:nvPr/>
        </p:nvGrpSpPr>
        <p:grpSpPr>
          <a:xfrm>
            <a:off x="985157" y="1492772"/>
            <a:ext cx="1295400" cy="1339048"/>
            <a:chOff x="513282" y="6147913"/>
            <a:chExt cx="1841754" cy="1911756"/>
          </a:xfrm>
        </p:grpSpPr>
        <p:sp>
          <p:nvSpPr>
            <p:cNvPr id="17" name="Freeform 8">
              <a:extLst>
                <a:ext uri="{FF2B5EF4-FFF2-40B4-BE49-F238E27FC236}">
                  <a16:creationId xmlns:a16="http://schemas.microsoft.com/office/drawing/2014/main" id="{57833A7A-4F31-1FB3-CAD1-9BE60F728CA8}"/>
                </a:ext>
              </a:extLst>
            </p:cNvPr>
            <p:cNvSpPr>
              <a:spLocks/>
            </p:cNvSpPr>
            <p:nvPr/>
          </p:nvSpPr>
          <p:spPr bwMode="auto">
            <a:xfrm rot="3206757">
              <a:off x="478281" y="6182914"/>
              <a:ext cx="1911756" cy="1841754"/>
            </a:xfrm>
            <a:custGeom>
              <a:avLst/>
              <a:gdLst/>
              <a:ahLst/>
              <a:cxnLst>
                <a:cxn ang="0">
                  <a:pos x="186" y="129"/>
                </a:cxn>
                <a:cxn ang="0">
                  <a:pos x="161" y="25"/>
                </a:cxn>
                <a:cxn ang="0">
                  <a:pos x="127" y="3"/>
                </a:cxn>
                <a:cxn ang="0">
                  <a:pos x="24" y="21"/>
                </a:cxn>
                <a:cxn ang="0">
                  <a:pos x="3" y="53"/>
                </a:cxn>
                <a:cxn ang="0">
                  <a:pos x="28" y="157"/>
                </a:cxn>
                <a:cxn ang="0">
                  <a:pos x="62" y="179"/>
                </a:cxn>
                <a:cxn ang="0">
                  <a:pos x="165" y="161"/>
                </a:cxn>
                <a:cxn ang="0">
                  <a:pos x="186" y="129"/>
                </a:cxn>
              </a:cxnLst>
              <a:rect l="0" t="0" r="r" b="b"/>
              <a:pathLst>
                <a:path w="189" h="182">
                  <a:moveTo>
                    <a:pt x="186" y="129"/>
                  </a:moveTo>
                  <a:cubicBezTo>
                    <a:pt x="161" y="25"/>
                    <a:pt x="161" y="25"/>
                    <a:pt x="161" y="25"/>
                  </a:cubicBezTo>
                  <a:cubicBezTo>
                    <a:pt x="157" y="10"/>
                    <a:pt x="142" y="0"/>
                    <a:pt x="127" y="3"/>
                  </a:cubicBezTo>
                  <a:cubicBezTo>
                    <a:pt x="24" y="21"/>
                    <a:pt x="24" y="21"/>
                    <a:pt x="24" y="21"/>
                  </a:cubicBezTo>
                  <a:cubicBezTo>
                    <a:pt x="9" y="24"/>
                    <a:pt x="0" y="38"/>
                    <a:pt x="3" y="53"/>
                  </a:cubicBezTo>
                  <a:cubicBezTo>
                    <a:pt x="28" y="157"/>
                    <a:pt x="28" y="157"/>
                    <a:pt x="28" y="157"/>
                  </a:cubicBezTo>
                  <a:cubicBezTo>
                    <a:pt x="32" y="172"/>
                    <a:pt x="47" y="182"/>
                    <a:pt x="62" y="179"/>
                  </a:cubicBezTo>
                  <a:cubicBezTo>
                    <a:pt x="165" y="161"/>
                    <a:pt x="165" y="161"/>
                    <a:pt x="165" y="161"/>
                  </a:cubicBezTo>
                  <a:cubicBezTo>
                    <a:pt x="180" y="159"/>
                    <a:pt x="189" y="144"/>
                    <a:pt x="186" y="129"/>
                  </a:cubicBezTo>
                  <a:close/>
                </a:path>
              </a:pathLst>
            </a:custGeom>
            <a:solidFill>
              <a:schemeClr val="accent6">
                <a:lumMod val="60000"/>
                <a:lumOff val="40000"/>
              </a:schemeClr>
            </a:solidFill>
            <a:ln w="6350">
              <a:noFill/>
              <a:round/>
              <a:headEnd/>
              <a:tailEnd/>
            </a:ln>
          </p:spPr>
          <p:txBody>
            <a:bodyPr vert="horz" wrap="square" lIns="121920" tIns="60960" rIns="121920" bIns="60960" numCol="1" anchor="t" anchorCtr="0" compatLnSpc="1">
              <a:prstTxWarp prst="textNoShape">
                <a:avLst/>
              </a:prstTxWarp>
            </a:bodyPr>
            <a:lstStyle/>
            <a:p>
              <a:r>
                <a:rPr lang="vi-VN" sz="2400" dirty="0"/>
                <a:t>           </a:t>
              </a:r>
              <a:endParaRPr lang="en-US" sz="2400" dirty="0"/>
            </a:p>
          </p:txBody>
        </p:sp>
        <p:sp>
          <p:nvSpPr>
            <p:cNvPr id="24" name="TextBox 23">
              <a:extLst>
                <a:ext uri="{FF2B5EF4-FFF2-40B4-BE49-F238E27FC236}">
                  <a16:creationId xmlns:a16="http://schemas.microsoft.com/office/drawing/2014/main" id="{649F7E4E-4F56-C376-F544-69978DC7695E}"/>
                </a:ext>
              </a:extLst>
            </p:cNvPr>
            <p:cNvSpPr txBox="1"/>
            <p:nvPr/>
          </p:nvSpPr>
          <p:spPr>
            <a:xfrm>
              <a:off x="942500" y="6677893"/>
              <a:ext cx="983319" cy="922765"/>
            </a:xfrm>
            <a:prstGeom prst="rect">
              <a:avLst/>
            </a:prstGeom>
            <a:noFill/>
            <a:effectLst>
              <a:outerShdw blurRad="50800" dist="38100" dir="2700000" algn="tl" rotWithShape="0">
                <a:prstClr val="black"/>
              </a:outerShdw>
            </a:effectLst>
          </p:spPr>
          <p:txBody>
            <a:bodyPr wrap="square" rtlCol="0">
              <a:spAutoFit/>
            </a:bodyPr>
            <a:lstStyle/>
            <a:p>
              <a:pPr algn="ctr"/>
              <a:r>
                <a:rPr lang="en-US" sz="3600" dirty="0">
                  <a:solidFill>
                    <a:schemeClr val="bg1"/>
                  </a:solidFill>
                  <a:latin typeface="Bernard MT Condensed" panose="02050806060905020404" pitchFamily="18" charset="0"/>
                </a:rPr>
                <a:t>03</a:t>
              </a:r>
              <a:r>
                <a:rPr lang="vi-VN" sz="3600" dirty="0">
                  <a:solidFill>
                    <a:schemeClr val="bg1"/>
                  </a:solidFill>
                  <a:latin typeface="Bernard MT Condensed" panose="02050806060905020404" pitchFamily="18" charset="0"/>
                </a:rPr>
                <a:t> </a:t>
              </a:r>
              <a:endParaRPr lang="en-US" sz="3600" dirty="0">
                <a:solidFill>
                  <a:schemeClr val="bg1"/>
                </a:solidFill>
                <a:latin typeface="Bernard MT Condensed" panose="02050806060905020404" pitchFamily="18" charset="0"/>
              </a:endParaRPr>
            </a:p>
          </p:txBody>
        </p:sp>
      </p:grpSp>
      <p:sp>
        <p:nvSpPr>
          <p:cNvPr id="6" name="Hộp Văn bản 5">
            <a:extLst>
              <a:ext uri="{FF2B5EF4-FFF2-40B4-BE49-F238E27FC236}">
                <a16:creationId xmlns:a16="http://schemas.microsoft.com/office/drawing/2014/main" id="{2860BFFC-5280-63D0-34AB-9CFB85EAFCAD}"/>
              </a:ext>
            </a:extLst>
          </p:cNvPr>
          <p:cNvSpPr txBox="1"/>
          <p:nvPr/>
        </p:nvSpPr>
        <p:spPr>
          <a:xfrm>
            <a:off x="1887222" y="2662947"/>
            <a:ext cx="15638778" cy="7296421"/>
          </a:xfrm>
          <a:prstGeom prst="rect">
            <a:avLst/>
          </a:prstGeom>
          <a:noFill/>
        </p:spPr>
        <p:txBody>
          <a:bodyPr wrap="square" rtlCol="0">
            <a:spAutoFit/>
          </a:bodyPr>
          <a:lstStyle/>
          <a:p>
            <a:pPr marL="457200" lvl="0" indent="-457200" algn="just">
              <a:lnSpc>
                <a:spcPct val="120000"/>
              </a:lnSpc>
              <a:spcBef>
                <a:spcPts val="200"/>
              </a:spcBef>
              <a:spcAft>
                <a:spcPts val="200"/>
              </a:spcAft>
              <a:buFontTx/>
              <a:buChar char="-"/>
            </a:pPr>
            <a:r>
              <a:rPr lang="en-US" sz="3500" dirty="0" err="1">
                <a:solidFill>
                  <a:schemeClr val="accent1">
                    <a:lumMod val="50000"/>
                  </a:schemeClr>
                </a:solidFill>
                <a:latin typeface="Arial" panose="020B0604020202020204" pitchFamily="34" charset="0"/>
                <a:cs typeface="Arial" panose="020B0604020202020204" pitchFamily="34" charset="0"/>
              </a:rPr>
              <a:t>Chỉ</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thị</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số</a:t>
            </a:r>
            <a:r>
              <a:rPr lang="en-US" sz="3500" dirty="0">
                <a:solidFill>
                  <a:schemeClr val="accent1">
                    <a:lumMod val="50000"/>
                  </a:schemeClr>
                </a:solidFill>
                <a:latin typeface="Arial" panose="020B0604020202020204" pitchFamily="34" charset="0"/>
                <a:cs typeface="Arial" panose="020B0604020202020204" pitchFamily="34" charset="0"/>
              </a:rPr>
              <a:t> 02-CT/ĐUTĐ </a:t>
            </a:r>
            <a:r>
              <a:rPr lang="en-US" sz="3500" dirty="0" err="1">
                <a:solidFill>
                  <a:schemeClr val="accent1">
                    <a:lumMod val="50000"/>
                  </a:schemeClr>
                </a:solidFill>
                <a:latin typeface="Arial" panose="020B0604020202020204" pitchFamily="34" charset="0"/>
                <a:cs typeface="Arial" panose="020B0604020202020204" pitchFamily="34" charset="0"/>
              </a:rPr>
              <a:t>ngày</a:t>
            </a:r>
            <a:r>
              <a:rPr lang="en-US" sz="3500" dirty="0">
                <a:solidFill>
                  <a:schemeClr val="accent1">
                    <a:lumMod val="50000"/>
                  </a:schemeClr>
                </a:solidFill>
                <a:latin typeface="Arial" panose="020B0604020202020204" pitchFamily="34" charset="0"/>
                <a:cs typeface="Arial" panose="020B0604020202020204" pitchFamily="34" charset="0"/>
              </a:rPr>
              <a:t> 29/9/2025 </a:t>
            </a:r>
            <a:r>
              <a:rPr lang="en-US" sz="3500" dirty="0" err="1">
                <a:solidFill>
                  <a:schemeClr val="accent1">
                    <a:lumMod val="50000"/>
                  </a:schemeClr>
                </a:solidFill>
                <a:latin typeface="Arial" panose="020B0604020202020204" pitchFamily="34" charset="0"/>
                <a:cs typeface="Arial" panose="020B0604020202020204" pitchFamily="34" charset="0"/>
              </a:rPr>
              <a:t>của</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Đảng</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ủy</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Tập</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đoàn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về</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việc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lãnh</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đạo</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đại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hội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công</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đoàn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các</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cấp</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tiến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tới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Đại</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hội</a:t>
            </a:r>
            <a:r>
              <a:rPr lang="en-US" sz="3500" dirty="0">
                <a:solidFill>
                  <a:schemeClr val="accent1">
                    <a:lumMod val="50000"/>
                  </a:schemeClr>
                </a:solidFill>
                <a:latin typeface="Arial" panose="020B0604020202020204" pitchFamily="34" charset="0"/>
                <a:cs typeface="Arial" panose="020B0604020202020204" pitchFamily="34" charset="0"/>
              </a:rPr>
              <a:t> Công </a:t>
            </a:r>
            <a:r>
              <a:rPr lang="en-US" sz="3500" dirty="0" err="1">
                <a:solidFill>
                  <a:schemeClr val="accent1">
                    <a:lumMod val="50000"/>
                  </a:schemeClr>
                </a:solidFill>
                <a:latin typeface="Arial" panose="020B0604020202020204" pitchFamily="34" charset="0"/>
                <a:cs typeface="Arial" panose="020B0604020202020204" pitchFamily="34" charset="0"/>
              </a:rPr>
              <a:t>đoàn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Bưu</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chính</a:t>
            </a:r>
            <a:r>
              <a:rPr lang="en-US" sz="3500" dirty="0">
                <a:solidFill>
                  <a:schemeClr val="accent1">
                    <a:lumMod val="50000"/>
                  </a:schemeClr>
                </a:solidFill>
                <a:latin typeface="Arial" panose="020B0604020202020204" pitchFamily="34" charset="0"/>
                <a:cs typeface="Arial" panose="020B0604020202020204" pitchFamily="34" charset="0"/>
              </a:rPr>
              <a:t> Viễn </a:t>
            </a:r>
            <a:r>
              <a:rPr lang="en-US" sz="3500" dirty="0" err="1">
                <a:solidFill>
                  <a:schemeClr val="accent1">
                    <a:lumMod val="50000"/>
                  </a:schemeClr>
                </a:solidFill>
                <a:latin typeface="Arial" panose="020B0604020202020204" pitchFamily="34" charset="0"/>
                <a:cs typeface="Arial" panose="020B0604020202020204" pitchFamily="34" charset="0"/>
              </a:rPr>
              <a:t>thông</a:t>
            </a:r>
            <a:r>
              <a:rPr lang="en-US" sz="3500" dirty="0">
                <a:solidFill>
                  <a:schemeClr val="accent1">
                    <a:lumMod val="50000"/>
                  </a:schemeClr>
                </a:solidFill>
                <a:latin typeface="Arial" panose="020B0604020202020204" pitchFamily="34" charset="0"/>
                <a:cs typeface="Arial" panose="020B0604020202020204" pitchFamily="34" charset="0"/>
              </a:rPr>
              <a:t> Việt Nam </a:t>
            </a:r>
            <a:r>
              <a:rPr lang="en-US" sz="3500" dirty="0" err="1">
                <a:solidFill>
                  <a:schemeClr val="accent1">
                    <a:lumMod val="50000"/>
                  </a:schemeClr>
                </a:solidFill>
                <a:latin typeface="Arial" panose="020B0604020202020204" pitchFamily="34" charset="0"/>
                <a:cs typeface="Arial" panose="020B0604020202020204" pitchFamily="34" charset="0"/>
              </a:rPr>
              <a:t>lần</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thứ</a:t>
            </a:r>
            <a:r>
              <a:rPr lang="en-US" sz="3500" dirty="0">
                <a:solidFill>
                  <a:schemeClr val="accent1">
                    <a:lumMod val="50000"/>
                  </a:schemeClr>
                </a:solidFill>
                <a:latin typeface="Arial" panose="020B0604020202020204" pitchFamily="34" charset="0"/>
                <a:cs typeface="Arial" panose="020B0604020202020204" pitchFamily="34" charset="0"/>
              </a:rPr>
              <a:t> III, </a:t>
            </a:r>
            <a:r>
              <a:rPr lang="en-US" sz="3500" dirty="0" err="1">
                <a:solidFill>
                  <a:schemeClr val="accent1">
                    <a:lumMod val="50000"/>
                  </a:schemeClr>
                </a:solidFill>
                <a:latin typeface="Arial" panose="020B0604020202020204" pitchFamily="34" charset="0"/>
                <a:cs typeface="Arial" panose="020B0604020202020204" pitchFamily="34" charset="0"/>
              </a:rPr>
              <a:t>nhiệm</a:t>
            </a:r>
            <a:r>
              <a:rPr lang="en-US" sz="3500" dirty="0">
                <a:solidFill>
                  <a:schemeClr val="accent1">
                    <a:lumMod val="50000"/>
                  </a:schemeClr>
                </a:solidFill>
                <a:latin typeface="Arial" panose="020B0604020202020204" pitchFamily="34" charset="0"/>
                <a:cs typeface="Arial" panose="020B0604020202020204" pitchFamily="34" charset="0"/>
              </a:rPr>
              <a:t> </a:t>
            </a:r>
            <a:r>
              <a:rPr lang="en-US" sz="3500" dirty="0" err="1">
                <a:solidFill>
                  <a:schemeClr val="accent1">
                    <a:lumMod val="50000"/>
                  </a:schemeClr>
                </a:solidFill>
                <a:latin typeface="Arial" panose="020B0604020202020204" pitchFamily="34" charset="0"/>
                <a:cs typeface="Arial" panose="020B0604020202020204" pitchFamily="34" charset="0"/>
              </a:rPr>
              <a:t>kỳ</a:t>
            </a:r>
            <a:r>
              <a:rPr lang="en-US" sz="3500" dirty="0">
                <a:solidFill>
                  <a:schemeClr val="accent1">
                    <a:lumMod val="50000"/>
                  </a:schemeClr>
                </a:solidFill>
                <a:latin typeface="Arial" panose="020B0604020202020204" pitchFamily="34" charset="0"/>
                <a:cs typeface="Arial" panose="020B0604020202020204" pitchFamily="34" charset="0"/>
              </a:rPr>
              <a:t> 2025-2030.</a:t>
            </a:r>
          </a:p>
          <a:p>
            <a:pPr marL="457200" lvl="0" indent="-457200" algn="just">
              <a:lnSpc>
                <a:spcPct val="120000"/>
              </a:lnSpc>
              <a:spcBef>
                <a:spcPts val="200"/>
              </a:spcBef>
              <a:spcAft>
                <a:spcPts val="200"/>
              </a:spcAft>
              <a:buFontTx/>
              <a:buChar char="-"/>
            </a:pPr>
            <a:r>
              <a:rPr lang="vi-VN" sz="3500" dirty="0">
                <a:solidFill>
                  <a:schemeClr val="accent1">
                    <a:lumMod val="50000"/>
                  </a:schemeClr>
                </a:solidFill>
                <a:latin typeface="Arial" panose="020B0604020202020204" pitchFamily="34" charset="0"/>
                <a:cs typeface="Arial" panose="020B0604020202020204" pitchFamily="34" charset="0"/>
              </a:rPr>
              <a:t>Kế hoạch số 864/KH-CĐVNPT ngày 03/10/2025 về tổ chức đại hội công đoàn các cấp tiến tới Đại hội Công đoàn Bưu chính Viễn thông Việt Nam lần thứ III, nhiệm kỳ 2025-2030</a:t>
            </a:r>
            <a:r>
              <a:rPr lang="en-US" sz="3500" dirty="0">
                <a:solidFill>
                  <a:schemeClr val="accent1">
                    <a:lumMod val="50000"/>
                  </a:schemeClr>
                </a:solidFill>
                <a:latin typeface="Arial" panose="020B0604020202020204" pitchFamily="34" charset="0"/>
                <a:cs typeface="Arial" panose="020B0604020202020204" pitchFamily="34" charset="0"/>
              </a:rPr>
              <a:t>.</a:t>
            </a:r>
          </a:p>
          <a:p>
            <a:pPr marL="457200" lvl="0" indent="-457200" algn="just">
              <a:lnSpc>
                <a:spcPct val="120000"/>
              </a:lnSpc>
              <a:spcBef>
                <a:spcPts val="200"/>
              </a:spcBef>
              <a:spcAft>
                <a:spcPts val="200"/>
              </a:spcAft>
              <a:buFontTx/>
              <a:buChar char="-"/>
            </a:pPr>
            <a:r>
              <a:rPr lang="vi-VN" sz="3500" dirty="0">
                <a:solidFill>
                  <a:schemeClr val="accent1">
                    <a:lumMod val="50000"/>
                  </a:schemeClr>
                </a:solidFill>
                <a:latin typeface="Arial" panose="020B0604020202020204" pitchFamily="34" charset="0"/>
                <a:cs typeface="Arial" panose="020B0604020202020204" pitchFamily="34" charset="0"/>
              </a:rPr>
              <a:t>Hướng dẫn số 873/HD-CĐVNPT ngày 07/10/2025 về hướng dẫn chi tổ chức đại hội công đoàn cơ sở nhiệm kỳ 2025-2030.</a:t>
            </a:r>
            <a:endParaRPr lang="en-US" sz="3500" dirty="0">
              <a:solidFill>
                <a:schemeClr val="accent1">
                  <a:lumMod val="50000"/>
                </a:schemeClr>
              </a:solidFill>
              <a:latin typeface="Arial" panose="020B0604020202020204" pitchFamily="34" charset="0"/>
              <a:cs typeface="Arial" panose="020B0604020202020204" pitchFamily="34" charset="0"/>
            </a:endParaRPr>
          </a:p>
          <a:p>
            <a:pPr marL="457200" lvl="0" indent="-457200" algn="just">
              <a:lnSpc>
                <a:spcPct val="120000"/>
              </a:lnSpc>
              <a:spcBef>
                <a:spcPts val="200"/>
              </a:spcBef>
              <a:spcAft>
                <a:spcPts val="200"/>
              </a:spcAft>
              <a:buFontTx/>
              <a:buChar char="-"/>
            </a:pPr>
            <a:r>
              <a:rPr lang="vi-VN" sz="3500" dirty="0">
                <a:solidFill>
                  <a:schemeClr val="accent1">
                    <a:lumMod val="50000"/>
                  </a:schemeClr>
                </a:solidFill>
                <a:latin typeface="Arial" panose="020B0604020202020204" pitchFamily="34" charset="0"/>
                <a:cs typeface="Arial" panose="020B0604020202020204" pitchFamily="34" charset="0"/>
              </a:rPr>
              <a:t>Hướng dẫn số 884/HD-CĐVNPT ngày 08/10/2025 về hướng dẫn một số nội dung công tác nhân sự đại hội công đoàn các cấp tiến tới Đại hội Công đoàn VNPT lần thứ III, nhiệm kỳ 2025-2030.</a:t>
            </a:r>
            <a:endParaRPr lang="en-US" sz="35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447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7A5F8-5D37-ECE3-5B30-67E742A5CD8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29CBB-2DD5-4CB1-2DEC-C6F54DBAF1FF}"/>
              </a:ext>
            </a:extLst>
          </p:cNvPr>
          <p:cNvSpPr>
            <a:spLocks noGrp="1"/>
          </p:cNvSpPr>
          <p:nvPr>
            <p:ph type="sldNum" sz="quarter" idx="12"/>
          </p:nvPr>
        </p:nvSpPr>
        <p:spPr>
          <a:xfrm>
            <a:off x="12915900" y="9550163"/>
            <a:ext cx="4114800" cy="547688"/>
          </a:xfrm>
        </p:spPr>
        <p:txBody>
          <a:bodyPr/>
          <a:lstStyle/>
          <a:p>
            <a:fld id="{8E2417CB-05CB-E64E-B696-D1E0A9D7AF38}" type="slidenum">
              <a:rPr lang="x-none" smtClean="0"/>
              <a:t>6</a:t>
            </a:fld>
            <a:endParaRPr lang="x-none"/>
          </a:p>
        </p:txBody>
      </p:sp>
      <p:grpSp>
        <p:nvGrpSpPr>
          <p:cNvPr id="19" name="Group 18">
            <a:extLst>
              <a:ext uri="{FF2B5EF4-FFF2-40B4-BE49-F238E27FC236}">
                <a16:creationId xmlns:a16="http://schemas.microsoft.com/office/drawing/2014/main" id="{49960C2A-4E1B-0409-473C-B7B5C25AD697}"/>
              </a:ext>
            </a:extLst>
          </p:cNvPr>
          <p:cNvGrpSpPr/>
          <p:nvPr/>
        </p:nvGrpSpPr>
        <p:grpSpPr>
          <a:xfrm>
            <a:off x="2143761" y="95353"/>
            <a:ext cx="1385835" cy="1266543"/>
            <a:chOff x="8945311" y="2019300"/>
            <a:chExt cx="1015873" cy="1015873"/>
          </a:xfrm>
        </p:grpSpPr>
        <p:pic>
          <p:nvPicPr>
            <p:cNvPr id="20" name="Picture 19">
              <a:extLst>
                <a:ext uri="{FF2B5EF4-FFF2-40B4-BE49-F238E27FC236}">
                  <a16:creationId xmlns:a16="http://schemas.microsoft.com/office/drawing/2014/main" id="{546FDB1A-B902-BA1E-8241-883E9BD7E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5311" y="2019300"/>
              <a:ext cx="1015873" cy="1015873"/>
            </a:xfrm>
            <a:prstGeom prst="rect">
              <a:avLst/>
            </a:prstGeom>
          </p:spPr>
        </p:pic>
        <p:sp>
          <p:nvSpPr>
            <p:cNvPr id="21" name="Rectangle 20">
              <a:hlinkClick r:id="rId3" action="ppaction://hlinksldjump"/>
              <a:extLst>
                <a:ext uri="{FF2B5EF4-FFF2-40B4-BE49-F238E27FC236}">
                  <a16:creationId xmlns:a16="http://schemas.microsoft.com/office/drawing/2014/main" id="{EE118D60-2211-0E61-7184-5E459605A88A}"/>
                </a:ext>
              </a:extLst>
            </p:cNvPr>
            <p:cNvSpPr/>
            <p:nvPr/>
          </p:nvSpPr>
          <p:spPr>
            <a:xfrm>
              <a:off x="9257715" y="2230347"/>
              <a:ext cx="385657" cy="567784"/>
            </a:xfrm>
            <a:prstGeom prst="rect">
              <a:avLst/>
            </a:prstGeom>
          </p:spPr>
          <p:txBody>
            <a:bodyPr wrap="none">
              <a:spAutoFit/>
            </a:bodyPr>
            <a:lstStyle/>
            <a:p>
              <a:pPr algn="ctr"/>
              <a:r>
                <a:rPr lang="en-US" sz="4000" dirty="0">
                  <a:solidFill>
                    <a:schemeClr val="bg1"/>
                  </a:solidFill>
                  <a:latin typeface="Arial" panose="020B0604020202020204" pitchFamily="34" charset="0"/>
                  <a:cs typeface="Arial" panose="020B0604020202020204" pitchFamily="34" charset="0"/>
                </a:rPr>
                <a:t>B</a:t>
              </a:r>
            </a:p>
          </p:txBody>
        </p:sp>
      </p:grpSp>
      <p:sp>
        <p:nvSpPr>
          <p:cNvPr id="33" name="Rectangle 32">
            <a:hlinkClick r:id="" action="ppaction://noaction"/>
            <a:extLst>
              <a:ext uri="{FF2B5EF4-FFF2-40B4-BE49-F238E27FC236}">
                <a16:creationId xmlns:a16="http://schemas.microsoft.com/office/drawing/2014/main" id="{0C0EE79E-6B41-E3ED-9537-85E9DE5C82B0}"/>
              </a:ext>
            </a:extLst>
          </p:cNvPr>
          <p:cNvSpPr/>
          <p:nvPr/>
        </p:nvSpPr>
        <p:spPr>
          <a:xfrm>
            <a:off x="7693190" y="7714039"/>
            <a:ext cx="412292" cy="584775"/>
          </a:xfrm>
          <a:prstGeom prst="rect">
            <a:avLst/>
          </a:prstGeom>
        </p:spPr>
        <p:txBody>
          <a:bodyPr wrap="none">
            <a:spAutoFit/>
          </a:bodyPr>
          <a:lstStyle/>
          <a:p>
            <a:pPr algn="ctr"/>
            <a:r>
              <a:rPr lang="en-US" dirty="0">
                <a:solidFill>
                  <a:schemeClr val="bg1"/>
                </a:solidFill>
                <a:latin typeface="Arial" panose="020B0604020202020204" pitchFamily="34" charset="0"/>
                <a:cs typeface="Arial" panose="020B0604020202020204" pitchFamily="34" charset="0"/>
              </a:rPr>
              <a:t>5</a:t>
            </a:r>
          </a:p>
        </p:txBody>
      </p:sp>
      <p:sp>
        <p:nvSpPr>
          <p:cNvPr id="47" name="Rectangle 46">
            <a:extLst>
              <a:ext uri="{FF2B5EF4-FFF2-40B4-BE49-F238E27FC236}">
                <a16:creationId xmlns:a16="http://schemas.microsoft.com/office/drawing/2014/main" id="{4B3EF592-30F6-910E-9684-13E0727B4379}"/>
              </a:ext>
            </a:extLst>
          </p:cNvPr>
          <p:cNvSpPr/>
          <p:nvPr/>
        </p:nvSpPr>
        <p:spPr>
          <a:xfrm>
            <a:off x="3566172" y="420849"/>
            <a:ext cx="12374856" cy="615553"/>
          </a:xfrm>
          <a:prstGeom prst="rect">
            <a:avLst/>
          </a:prstGeom>
        </p:spPr>
        <p:txBody>
          <a:bodyPr wrap="square">
            <a:spAutoFit/>
          </a:bodyPr>
          <a:lstStyle/>
          <a:p>
            <a:pPr lvl="0"/>
            <a:r>
              <a:rPr lang="vi-VN" sz="3400" b="1" dirty="0">
                <a:solidFill>
                  <a:schemeClr val="accent1">
                    <a:lumMod val="50000"/>
                  </a:schemeClr>
                </a:solidFill>
                <a:latin typeface="Arial" panose="020B0604020202020204" pitchFamily="34" charset="0"/>
                <a:cs typeface="Arial" panose="020B0604020202020204" pitchFamily="34" charset="0"/>
              </a:rPr>
              <a:t>KẾ HOẠCH TỔ CHỨC ĐẠI HỘI</a:t>
            </a:r>
            <a:endParaRPr lang="en-US" sz="3400" b="1" dirty="0">
              <a:solidFill>
                <a:schemeClr val="accent1">
                  <a:lumMod val="50000"/>
                </a:schemeClr>
              </a:solidFill>
              <a:latin typeface="Arial" panose="020B0604020202020204" pitchFamily="34" charset="0"/>
              <a:cs typeface="Arial" panose="020B0604020202020204" pitchFamily="34" charset="0"/>
            </a:endParaRPr>
          </a:p>
        </p:txBody>
      </p:sp>
      <p:pic>
        <p:nvPicPr>
          <p:cNvPr id="13" name="Picture 12" descr="A blue and white logo&#10;&#10;Description automatically generated">
            <a:extLst>
              <a:ext uri="{FF2B5EF4-FFF2-40B4-BE49-F238E27FC236}">
                <a16:creationId xmlns:a16="http://schemas.microsoft.com/office/drawing/2014/main" id="{F6F9DB67-6BD0-9877-9865-9F4352362C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318"/>
            <a:ext cx="872810" cy="892552"/>
          </a:xfrm>
          <a:prstGeom prst="rect">
            <a:avLst/>
          </a:prstGeom>
        </p:spPr>
      </p:pic>
      <p:sp>
        <p:nvSpPr>
          <p:cNvPr id="14" name="Rectangle 13">
            <a:extLst>
              <a:ext uri="{FF2B5EF4-FFF2-40B4-BE49-F238E27FC236}">
                <a16:creationId xmlns:a16="http://schemas.microsoft.com/office/drawing/2014/main" id="{F4395C54-7B99-D4B4-C028-992143C2B4AD}"/>
              </a:ext>
            </a:extLst>
          </p:cNvPr>
          <p:cNvSpPr>
            <a:spLocks/>
          </p:cNvSpPr>
          <p:nvPr/>
        </p:nvSpPr>
        <p:spPr>
          <a:xfrm>
            <a:off x="-116895" y="1179013"/>
            <a:ext cx="9601200" cy="9090669"/>
          </a:xfrm>
          <a:prstGeom prst="rect">
            <a:avLst/>
          </a:prstGeom>
          <a:solidFill>
            <a:schemeClr val="accent2">
              <a:alpha val="22000"/>
            </a:schemeClr>
          </a:solidFill>
          <a:ln>
            <a:noFill/>
          </a:ln>
          <a:effectLst>
            <a:glow rad="1079500">
              <a:schemeClr val="accent1">
                <a:alpha val="0"/>
              </a:schemeClr>
            </a:glow>
            <a:softEdge rad="4826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vi-VN" b="1" dirty="0"/>
          </a:p>
        </p:txBody>
      </p:sp>
      <p:sp>
        <p:nvSpPr>
          <p:cNvPr id="3" name="Rectangle 2">
            <a:extLst>
              <a:ext uri="{FF2B5EF4-FFF2-40B4-BE49-F238E27FC236}">
                <a16:creationId xmlns:a16="http://schemas.microsoft.com/office/drawing/2014/main" id="{2E38E960-AD4B-4CC6-ADAE-AC9DD2A6AFBA}"/>
              </a:ext>
            </a:extLst>
          </p:cNvPr>
          <p:cNvSpPr>
            <a:spLocks/>
          </p:cNvSpPr>
          <p:nvPr/>
        </p:nvSpPr>
        <p:spPr>
          <a:xfrm>
            <a:off x="8994472" y="909870"/>
            <a:ext cx="9064927" cy="9359812"/>
          </a:xfrm>
          <a:prstGeom prst="rect">
            <a:avLst/>
          </a:prstGeom>
          <a:solidFill>
            <a:schemeClr val="accent2">
              <a:alpha val="22000"/>
            </a:schemeClr>
          </a:solidFill>
          <a:ln>
            <a:noFill/>
          </a:ln>
          <a:effectLst>
            <a:glow rad="1079500">
              <a:schemeClr val="accent1">
                <a:alpha val="0"/>
              </a:schemeClr>
            </a:glow>
            <a:softEdge rad="4826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b="1" i="1" dirty="0">
              <a:solidFill>
                <a:srgbClr val="FF0000"/>
              </a:solidFill>
              <a:latin typeface="Arial" panose="020B0604020202020204" pitchFamily="34" charset="0"/>
              <a:cs typeface="Arial" panose="020B0604020202020204" pitchFamily="34" charset="0"/>
            </a:endParaRPr>
          </a:p>
          <a:p>
            <a:pPr marL="457200" indent="-457200" algn="just">
              <a:buFontTx/>
              <a:buChar char="-"/>
            </a:pPr>
            <a:endParaRPr lang="en-US" sz="2800" b="1" i="1" dirty="0">
              <a:solidFill>
                <a:srgbClr val="FF0000"/>
              </a:solidFill>
              <a:latin typeface="Arial" panose="020B0604020202020204" pitchFamily="34" charset="0"/>
              <a:cs typeface="Arial" panose="020B0604020202020204" pitchFamily="34" charset="0"/>
            </a:endParaRPr>
          </a:p>
          <a:p>
            <a:pPr marL="457200" indent="-457200" algn="ctr">
              <a:buFontTx/>
              <a:buChar char="-"/>
            </a:pPr>
            <a:endParaRPr lang="vi-VN" sz="2800" b="1" i="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B7C0A31-28AD-F9A6-A789-670D8422E2B6}"/>
              </a:ext>
            </a:extLst>
          </p:cNvPr>
          <p:cNvSpPr txBox="1"/>
          <p:nvPr/>
        </p:nvSpPr>
        <p:spPr>
          <a:xfrm>
            <a:off x="381000" y="1553974"/>
            <a:ext cx="8613472" cy="8079135"/>
          </a:xfrm>
          <a:prstGeom prst="rect">
            <a:avLst/>
          </a:prstGeom>
          <a:noFill/>
        </p:spPr>
        <p:txBody>
          <a:bodyPr wrap="square" rtlCol="0">
            <a:spAutoFit/>
          </a:bodyPr>
          <a:lstStyle/>
          <a:p>
            <a:r>
              <a:rPr lang="vi-VN" sz="3000" b="1" dirty="0">
                <a:solidFill>
                  <a:schemeClr val="accent1">
                    <a:lumMod val="50000"/>
                  </a:schemeClr>
                </a:solidFill>
              </a:rPr>
              <a:t>* Đại hội công đoàn cơ sở (CĐCS)</a:t>
            </a:r>
            <a:endParaRPr lang="en-US" sz="3000" b="1" dirty="0">
              <a:solidFill>
                <a:schemeClr val="accent1">
                  <a:lumMod val="50000"/>
                </a:schemeClr>
              </a:solidFill>
            </a:endParaRPr>
          </a:p>
          <a:p>
            <a:endParaRPr lang="en-US" sz="3000" dirty="0">
              <a:solidFill>
                <a:schemeClr val="accent1">
                  <a:lumMod val="50000"/>
                </a:schemeClr>
              </a:solidFill>
            </a:endParaRPr>
          </a:p>
          <a:p>
            <a:pPr algn="just">
              <a:lnSpc>
                <a:spcPct val="110000"/>
              </a:lnSpc>
            </a:pPr>
            <a:r>
              <a:rPr lang="vi-VN" sz="3000" dirty="0">
                <a:solidFill>
                  <a:schemeClr val="accent1">
                    <a:lumMod val="50000"/>
                  </a:schemeClr>
                </a:solidFill>
                <a:latin typeface="Arial" panose="020B0604020202020204" pitchFamily="34" charset="0"/>
                <a:cs typeface="Arial" panose="020B0604020202020204" pitchFamily="34" charset="0"/>
              </a:rPr>
              <a:t>(1) Thảo luận, thông qua báo cáo tổng kết; quyết định chỉ tiêu, phương hướng, nhiệm vụ và các giải pháp nhiệm kỳ tới.</a:t>
            </a:r>
            <a:endParaRPr lang="en-US" sz="3000" dirty="0">
              <a:solidFill>
                <a:schemeClr val="accent1">
                  <a:lumMod val="50000"/>
                </a:schemeClr>
              </a:solidFill>
              <a:latin typeface="Arial" panose="020B0604020202020204" pitchFamily="34" charset="0"/>
              <a:cs typeface="Arial" panose="020B0604020202020204" pitchFamily="34" charset="0"/>
            </a:endParaRPr>
          </a:p>
          <a:p>
            <a:pPr algn="just">
              <a:lnSpc>
                <a:spcPct val="110000"/>
              </a:lnSpc>
            </a:pPr>
            <a:r>
              <a:rPr lang="vi-VN" sz="3000" dirty="0">
                <a:solidFill>
                  <a:schemeClr val="accent1">
                    <a:lumMod val="50000"/>
                  </a:schemeClr>
                </a:solidFill>
                <a:latin typeface="Arial" panose="020B0604020202020204" pitchFamily="34" charset="0"/>
                <a:cs typeface="Arial" panose="020B0604020202020204" pitchFamily="34" charset="0"/>
              </a:rPr>
              <a:t>(2) Tham gia ý kiến vào dự thảo văn kiện Đại hội Công đoàn VNPT; tổng hợp kiến nghị của đoàn viên, người lao động.</a:t>
            </a:r>
            <a:endParaRPr lang="en-US" sz="3000" dirty="0">
              <a:solidFill>
                <a:schemeClr val="accent1">
                  <a:lumMod val="50000"/>
                </a:schemeClr>
              </a:solidFill>
              <a:latin typeface="Arial" panose="020B0604020202020204" pitchFamily="34" charset="0"/>
              <a:cs typeface="Arial" panose="020B0604020202020204" pitchFamily="34" charset="0"/>
            </a:endParaRPr>
          </a:p>
          <a:p>
            <a:pPr algn="just">
              <a:lnSpc>
                <a:spcPct val="110000"/>
              </a:lnSpc>
            </a:pPr>
            <a:r>
              <a:rPr lang="vi-VN" sz="3000" dirty="0">
                <a:solidFill>
                  <a:schemeClr val="accent1">
                    <a:lumMod val="50000"/>
                  </a:schemeClr>
                </a:solidFill>
                <a:latin typeface="Arial" panose="020B0604020202020204" pitchFamily="34" charset="0"/>
                <a:cs typeface="Arial" panose="020B0604020202020204" pitchFamily="34" charset="0"/>
              </a:rPr>
              <a:t>(3) Tham gia ý kiến sửa đổi, bổ sung Điều lệ Công đoàn Việt Nam.</a:t>
            </a:r>
            <a:endParaRPr lang="en-US" sz="3000" dirty="0">
              <a:solidFill>
                <a:schemeClr val="accent1">
                  <a:lumMod val="50000"/>
                </a:schemeClr>
              </a:solidFill>
              <a:latin typeface="Arial" panose="020B0604020202020204" pitchFamily="34" charset="0"/>
              <a:cs typeface="Arial" panose="020B0604020202020204" pitchFamily="34" charset="0"/>
            </a:endParaRPr>
          </a:p>
          <a:p>
            <a:pPr algn="just">
              <a:lnSpc>
                <a:spcPct val="110000"/>
              </a:lnSpc>
            </a:pPr>
            <a:r>
              <a:rPr lang="vi-VN" sz="3000" dirty="0">
                <a:solidFill>
                  <a:schemeClr val="accent1">
                    <a:lumMod val="50000"/>
                  </a:schemeClr>
                </a:solidFill>
                <a:latin typeface="Arial" panose="020B0604020202020204" pitchFamily="34" charset="0"/>
                <a:cs typeface="Arial" panose="020B0604020202020204" pitchFamily="34" charset="0"/>
              </a:rPr>
              <a:t>(4) Công bố quyết định của Công đoàn VNPT về việc chỉ định BCH, BTV, UBKT công đoàn nhiệm kỳ 2025-2030 và các chức danh cán bộ công đoàn chủ chốt; Công bố quyết định chỉ định đại biểu dự Đại hội Công đoàn VNPT. </a:t>
            </a:r>
            <a:endParaRPr lang="en-US" sz="3000" dirty="0">
              <a:solidFill>
                <a:schemeClr val="accent1">
                  <a:lumMod val="50000"/>
                </a:schemeClr>
              </a:solidFill>
              <a:latin typeface="Arial" panose="020B0604020202020204" pitchFamily="34" charset="0"/>
              <a:cs typeface="Arial" panose="020B0604020202020204" pitchFamily="34" charset="0"/>
            </a:endParaRPr>
          </a:p>
          <a:p>
            <a:endParaRPr lang="vi-VN" sz="3000" b="1" dirty="0">
              <a:solidFill>
                <a:schemeClr val="accent1">
                  <a:lumMod val="50000"/>
                </a:schemeClr>
              </a:solidFill>
              <a:latin typeface="Arial" panose="020B0604020202020204" pitchFamily="34" charset="0"/>
              <a:cs typeface="Arial" panose="020B0604020202020204" pitchFamily="34" charset="0"/>
            </a:endParaRPr>
          </a:p>
        </p:txBody>
      </p:sp>
      <p:pic>
        <p:nvPicPr>
          <p:cNvPr id="7" name="图片 1">
            <a:extLst>
              <a:ext uri="{FF2B5EF4-FFF2-40B4-BE49-F238E27FC236}">
                <a16:creationId xmlns:a16="http://schemas.microsoft.com/office/drawing/2014/main" id="{D9C34B84-1087-E817-6E0E-ACBDF19166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14934">
            <a:off x="9884719" y="6524282"/>
            <a:ext cx="12384851" cy="7064174"/>
          </a:xfrm>
          <a:prstGeom prst="rect">
            <a:avLst/>
          </a:prstGeom>
        </p:spPr>
      </p:pic>
      <p:sp>
        <p:nvSpPr>
          <p:cNvPr id="6" name="TextBox 5">
            <a:extLst>
              <a:ext uri="{FF2B5EF4-FFF2-40B4-BE49-F238E27FC236}">
                <a16:creationId xmlns:a16="http://schemas.microsoft.com/office/drawing/2014/main" id="{54AFCA89-AF74-1095-572C-9A3DAEEDCF08}"/>
              </a:ext>
            </a:extLst>
          </p:cNvPr>
          <p:cNvSpPr txBox="1"/>
          <p:nvPr/>
        </p:nvSpPr>
        <p:spPr>
          <a:xfrm>
            <a:off x="9595086" y="1372468"/>
            <a:ext cx="8371996" cy="1077218"/>
          </a:xfrm>
          <a:prstGeom prst="rect">
            <a:avLst/>
          </a:prstGeom>
          <a:noFill/>
        </p:spPr>
        <p:txBody>
          <a:bodyPr wrap="square" rtlCol="0">
            <a:spAutoFit/>
          </a:bodyPr>
          <a:lstStyle/>
          <a:p>
            <a:r>
              <a:rPr lang="vi-VN" b="1" dirty="0">
                <a:solidFill>
                  <a:schemeClr val="accent1">
                    <a:lumMod val="50000"/>
                  </a:schemeClr>
                </a:solidFill>
              </a:rPr>
              <a:t>* Đối với các Công đoàn cơ sở thành viên (CĐCSTV), Tổ Công đoàn (Tổ CĐ)</a:t>
            </a:r>
            <a:endParaRPr lang="en-US" dirty="0">
              <a:solidFill>
                <a:schemeClr val="accent1">
                  <a:lumMod val="50000"/>
                </a:schemeClr>
              </a:solidFill>
            </a:endParaRPr>
          </a:p>
        </p:txBody>
      </p:sp>
      <p:sp>
        <p:nvSpPr>
          <p:cNvPr id="5" name="TextBox 4">
            <a:extLst>
              <a:ext uri="{FF2B5EF4-FFF2-40B4-BE49-F238E27FC236}">
                <a16:creationId xmlns:a16="http://schemas.microsoft.com/office/drawing/2014/main" id="{3B7009A5-EEDB-172F-6981-7FA89703BEB3}"/>
              </a:ext>
            </a:extLst>
          </p:cNvPr>
          <p:cNvSpPr txBox="1"/>
          <p:nvPr/>
        </p:nvSpPr>
        <p:spPr>
          <a:xfrm>
            <a:off x="9439655" y="2171700"/>
            <a:ext cx="8314945" cy="7940635"/>
          </a:xfrm>
          <a:prstGeom prst="rect">
            <a:avLst/>
          </a:prstGeom>
          <a:noFill/>
        </p:spPr>
        <p:txBody>
          <a:bodyPr wrap="square" rtlCol="0">
            <a:spAutoFit/>
          </a:bodyPr>
          <a:lstStyle/>
          <a:p>
            <a:pPr algn="just"/>
            <a:endParaRPr lang="en-US" sz="3000" b="1" i="1" dirty="0">
              <a:solidFill>
                <a:schemeClr val="accent1">
                  <a:lumMod val="50000"/>
                </a:schemeClr>
              </a:solidFill>
              <a:latin typeface="Arial" panose="020B0604020202020204" pitchFamily="34" charset="0"/>
              <a:cs typeface="Arial" panose="020B0604020202020204" pitchFamily="34" charset="0"/>
            </a:endParaRPr>
          </a:p>
          <a:p>
            <a:pPr algn="just"/>
            <a:r>
              <a:rPr lang="vi-VN" sz="3000" dirty="0">
                <a:solidFill>
                  <a:schemeClr val="accent1">
                    <a:lumMod val="50000"/>
                  </a:schemeClr>
                </a:solidFill>
                <a:latin typeface="Arial" panose="020B0604020202020204" pitchFamily="34" charset="0"/>
                <a:cs typeface="Arial" panose="020B0604020202020204" pitchFamily="34" charset="0"/>
              </a:rPr>
              <a:t>Tùy vào quy mô hoạt động và điều kiện thực tế có thể tổ chức hội nghị toàn thể/hội nghị đại biểu/ hội nghị BCH mở rộng, các nội dung:</a:t>
            </a:r>
            <a:endParaRPr lang="en-US" sz="3000" dirty="0">
              <a:solidFill>
                <a:schemeClr val="accent1">
                  <a:lumMod val="50000"/>
                </a:schemeClr>
              </a:solidFill>
              <a:latin typeface="Arial" panose="020B0604020202020204" pitchFamily="34" charset="0"/>
              <a:cs typeface="Arial" panose="020B0604020202020204" pitchFamily="34" charset="0"/>
            </a:endParaRPr>
          </a:p>
          <a:p>
            <a:pPr algn="just"/>
            <a:r>
              <a:rPr lang="vi-VN" sz="3000" dirty="0">
                <a:solidFill>
                  <a:schemeClr val="accent1">
                    <a:lumMod val="50000"/>
                  </a:schemeClr>
                </a:solidFill>
                <a:latin typeface="Arial" panose="020B0604020202020204" pitchFamily="34" charset="0"/>
                <a:cs typeface="Arial" panose="020B0604020202020204" pitchFamily="34" charset="0"/>
              </a:rPr>
              <a:t>(1) Thảo luận, thông qua báo cáo tổng kết nhiệm kỳ qua (nếu có); quyết định chỉ tiêu, phương hướng, nhiệm vụ và các giải pháp nhiệm kỳ tới.</a:t>
            </a:r>
            <a:endParaRPr lang="en-US" sz="3000" dirty="0">
              <a:solidFill>
                <a:schemeClr val="accent1">
                  <a:lumMod val="50000"/>
                </a:schemeClr>
              </a:solidFill>
              <a:latin typeface="Arial" panose="020B0604020202020204" pitchFamily="34" charset="0"/>
              <a:cs typeface="Arial" panose="020B0604020202020204" pitchFamily="34" charset="0"/>
            </a:endParaRPr>
          </a:p>
          <a:p>
            <a:pPr algn="just"/>
            <a:r>
              <a:rPr lang="vi-VN" sz="3000" dirty="0">
                <a:solidFill>
                  <a:schemeClr val="accent1">
                    <a:lumMod val="50000"/>
                  </a:schemeClr>
                </a:solidFill>
                <a:latin typeface="Arial" panose="020B0604020202020204" pitchFamily="34" charset="0"/>
                <a:cs typeface="Arial" panose="020B0604020202020204" pitchFamily="34" charset="0"/>
              </a:rPr>
              <a:t> (2) Tham gia ý kiến vào dự thảo văn kiện đại hội công đoàn cấp trên; tổng hợp kiến nghị của đoàn viên, người lao động.</a:t>
            </a:r>
            <a:endParaRPr lang="en-US" sz="3000" dirty="0">
              <a:solidFill>
                <a:schemeClr val="accent1">
                  <a:lumMod val="50000"/>
                </a:schemeClr>
              </a:solidFill>
              <a:latin typeface="Arial" panose="020B0604020202020204" pitchFamily="34" charset="0"/>
              <a:cs typeface="Arial" panose="020B0604020202020204" pitchFamily="34" charset="0"/>
            </a:endParaRPr>
          </a:p>
          <a:p>
            <a:pPr algn="just"/>
            <a:r>
              <a:rPr lang="vi-VN" sz="3000" dirty="0">
                <a:solidFill>
                  <a:schemeClr val="accent1">
                    <a:lumMod val="50000"/>
                  </a:schemeClr>
                </a:solidFill>
                <a:latin typeface="Arial" panose="020B0604020202020204" pitchFamily="34" charset="0"/>
                <a:cs typeface="Arial" panose="020B0604020202020204" pitchFamily="34" charset="0"/>
              </a:rPr>
              <a:t>(3) Công bố quyết định của CĐCS về việc chỉ định BCH công đoàn nhiệm kỳ 2025-2030 và các chức danh cán bộ công đoàn chủ chốt và quyết định chỉ định đại biểu đi dự đại hội công đoàn cơ sở.</a:t>
            </a:r>
            <a:endParaRPr lang="en-US" sz="3000" dirty="0">
              <a:solidFill>
                <a:schemeClr val="accent1">
                  <a:lumMod val="50000"/>
                </a:schemeClr>
              </a:solidFill>
              <a:latin typeface="Arial" panose="020B0604020202020204" pitchFamily="34" charset="0"/>
              <a:cs typeface="Arial" panose="020B0604020202020204" pitchFamily="34" charset="0"/>
            </a:endParaRPr>
          </a:p>
          <a:p>
            <a:pPr algn="just"/>
            <a:endParaRPr lang="vi-VN" sz="3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915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B1378-DD02-24A5-9D8D-07D90A5836B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627D1F-7981-A759-567C-7351264EEEA4}"/>
              </a:ext>
            </a:extLst>
          </p:cNvPr>
          <p:cNvSpPr>
            <a:spLocks noGrp="1"/>
          </p:cNvSpPr>
          <p:nvPr>
            <p:ph type="sldNum" sz="quarter" idx="12"/>
          </p:nvPr>
        </p:nvSpPr>
        <p:spPr>
          <a:xfrm>
            <a:off x="12915900" y="9550163"/>
            <a:ext cx="4114800" cy="547688"/>
          </a:xfrm>
        </p:spPr>
        <p:txBody>
          <a:bodyPr/>
          <a:lstStyle/>
          <a:p>
            <a:fld id="{8E2417CB-05CB-E64E-B696-D1E0A9D7AF38}" type="slidenum">
              <a:rPr lang="x-none" smtClean="0"/>
              <a:t>7</a:t>
            </a:fld>
            <a:endParaRPr lang="x-none"/>
          </a:p>
        </p:txBody>
      </p:sp>
      <p:grpSp>
        <p:nvGrpSpPr>
          <p:cNvPr id="19" name="Group 18">
            <a:extLst>
              <a:ext uri="{FF2B5EF4-FFF2-40B4-BE49-F238E27FC236}">
                <a16:creationId xmlns:a16="http://schemas.microsoft.com/office/drawing/2014/main" id="{3196D5BD-D09B-6A66-D0D3-771017E2E16A}"/>
              </a:ext>
            </a:extLst>
          </p:cNvPr>
          <p:cNvGrpSpPr/>
          <p:nvPr/>
        </p:nvGrpSpPr>
        <p:grpSpPr>
          <a:xfrm>
            <a:off x="2143761" y="95353"/>
            <a:ext cx="1385835" cy="1266543"/>
            <a:chOff x="8945311" y="2019300"/>
            <a:chExt cx="1015873" cy="1015873"/>
          </a:xfrm>
        </p:grpSpPr>
        <p:pic>
          <p:nvPicPr>
            <p:cNvPr id="20" name="Picture 19">
              <a:extLst>
                <a:ext uri="{FF2B5EF4-FFF2-40B4-BE49-F238E27FC236}">
                  <a16:creationId xmlns:a16="http://schemas.microsoft.com/office/drawing/2014/main" id="{31F44C81-9821-23E9-35CB-31E187214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5311" y="2019300"/>
              <a:ext cx="1015873" cy="1015873"/>
            </a:xfrm>
            <a:prstGeom prst="rect">
              <a:avLst/>
            </a:prstGeom>
          </p:spPr>
        </p:pic>
        <p:sp>
          <p:nvSpPr>
            <p:cNvPr id="21" name="Rectangle 20">
              <a:hlinkClick r:id="rId3" action="ppaction://hlinksldjump"/>
              <a:extLst>
                <a:ext uri="{FF2B5EF4-FFF2-40B4-BE49-F238E27FC236}">
                  <a16:creationId xmlns:a16="http://schemas.microsoft.com/office/drawing/2014/main" id="{4C2B9950-2F84-0A5A-F668-DF18E14A996B}"/>
                </a:ext>
              </a:extLst>
            </p:cNvPr>
            <p:cNvSpPr/>
            <p:nvPr/>
          </p:nvSpPr>
          <p:spPr>
            <a:xfrm>
              <a:off x="9257715" y="2230347"/>
              <a:ext cx="385657" cy="567784"/>
            </a:xfrm>
            <a:prstGeom prst="rect">
              <a:avLst/>
            </a:prstGeom>
          </p:spPr>
          <p:txBody>
            <a:bodyPr wrap="none">
              <a:spAutoFit/>
            </a:bodyPr>
            <a:lstStyle/>
            <a:p>
              <a:pPr algn="ctr"/>
              <a:r>
                <a:rPr lang="en-US" sz="4000" dirty="0">
                  <a:solidFill>
                    <a:schemeClr val="bg1"/>
                  </a:solidFill>
                  <a:latin typeface="Arial" panose="020B0604020202020204" pitchFamily="34" charset="0"/>
                  <a:cs typeface="Arial" panose="020B0604020202020204" pitchFamily="34" charset="0"/>
                </a:rPr>
                <a:t>B</a:t>
              </a:r>
            </a:p>
          </p:txBody>
        </p:sp>
      </p:grpSp>
      <p:sp>
        <p:nvSpPr>
          <p:cNvPr id="33" name="Rectangle 32">
            <a:hlinkClick r:id="" action="ppaction://noaction"/>
            <a:extLst>
              <a:ext uri="{FF2B5EF4-FFF2-40B4-BE49-F238E27FC236}">
                <a16:creationId xmlns:a16="http://schemas.microsoft.com/office/drawing/2014/main" id="{085A5955-E08E-ED8F-6E3B-027AA4B63790}"/>
              </a:ext>
            </a:extLst>
          </p:cNvPr>
          <p:cNvSpPr/>
          <p:nvPr/>
        </p:nvSpPr>
        <p:spPr>
          <a:xfrm>
            <a:off x="7693190" y="7714039"/>
            <a:ext cx="412292" cy="584775"/>
          </a:xfrm>
          <a:prstGeom prst="rect">
            <a:avLst/>
          </a:prstGeom>
        </p:spPr>
        <p:txBody>
          <a:bodyPr wrap="none">
            <a:spAutoFit/>
          </a:bodyPr>
          <a:lstStyle/>
          <a:p>
            <a:pPr algn="ctr"/>
            <a:r>
              <a:rPr lang="en-US" dirty="0">
                <a:solidFill>
                  <a:schemeClr val="bg1"/>
                </a:solidFill>
                <a:latin typeface="Arial" panose="020B0604020202020204" pitchFamily="34" charset="0"/>
                <a:cs typeface="Arial" panose="020B0604020202020204" pitchFamily="34" charset="0"/>
              </a:rPr>
              <a:t>5</a:t>
            </a:r>
          </a:p>
        </p:txBody>
      </p:sp>
      <p:sp>
        <p:nvSpPr>
          <p:cNvPr id="47" name="Rectangle 46">
            <a:extLst>
              <a:ext uri="{FF2B5EF4-FFF2-40B4-BE49-F238E27FC236}">
                <a16:creationId xmlns:a16="http://schemas.microsoft.com/office/drawing/2014/main" id="{2398F6A8-340D-0A97-2FB0-C8FF9CD679B2}"/>
              </a:ext>
            </a:extLst>
          </p:cNvPr>
          <p:cNvSpPr/>
          <p:nvPr/>
        </p:nvSpPr>
        <p:spPr>
          <a:xfrm>
            <a:off x="3566172" y="420849"/>
            <a:ext cx="12374856" cy="615553"/>
          </a:xfrm>
          <a:prstGeom prst="rect">
            <a:avLst/>
          </a:prstGeom>
        </p:spPr>
        <p:txBody>
          <a:bodyPr wrap="square">
            <a:spAutoFit/>
          </a:bodyPr>
          <a:lstStyle/>
          <a:p>
            <a:pPr lvl="0"/>
            <a:r>
              <a:rPr lang="vi-VN" sz="3400" b="1" dirty="0">
                <a:solidFill>
                  <a:schemeClr val="accent1">
                    <a:lumMod val="50000"/>
                  </a:schemeClr>
                </a:solidFill>
                <a:latin typeface="Arial" panose="020B0604020202020204" pitchFamily="34" charset="0"/>
                <a:cs typeface="Arial" panose="020B0604020202020204" pitchFamily="34" charset="0"/>
              </a:rPr>
              <a:t>KẾ HOẠCH TỔ CHỨC ĐẠI HỘI</a:t>
            </a:r>
            <a:endParaRPr lang="en-US" sz="3400" b="1" dirty="0">
              <a:solidFill>
                <a:schemeClr val="accent1">
                  <a:lumMod val="50000"/>
                </a:schemeClr>
              </a:solidFill>
              <a:latin typeface="Arial" panose="020B0604020202020204" pitchFamily="34" charset="0"/>
              <a:cs typeface="Arial" panose="020B0604020202020204" pitchFamily="34" charset="0"/>
            </a:endParaRPr>
          </a:p>
        </p:txBody>
      </p:sp>
      <p:pic>
        <p:nvPicPr>
          <p:cNvPr id="13" name="Picture 12" descr="A blue and white logo&#10;&#10;Description automatically generated">
            <a:extLst>
              <a:ext uri="{FF2B5EF4-FFF2-40B4-BE49-F238E27FC236}">
                <a16:creationId xmlns:a16="http://schemas.microsoft.com/office/drawing/2014/main" id="{4D7B28B7-9F5D-2586-42FC-15927C7D0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318"/>
            <a:ext cx="872810" cy="892552"/>
          </a:xfrm>
          <a:prstGeom prst="rect">
            <a:avLst/>
          </a:prstGeom>
        </p:spPr>
      </p:pic>
      <p:sp>
        <p:nvSpPr>
          <p:cNvPr id="14" name="Rectangle 13">
            <a:extLst>
              <a:ext uri="{FF2B5EF4-FFF2-40B4-BE49-F238E27FC236}">
                <a16:creationId xmlns:a16="http://schemas.microsoft.com/office/drawing/2014/main" id="{9CFE0FC7-EDAB-2F55-FE1E-428E5F89CCAB}"/>
              </a:ext>
            </a:extLst>
          </p:cNvPr>
          <p:cNvSpPr>
            <a:spLocks/>
          </p:cNvSpPr>
          <p:nvPr/>
        </p:nvSpPr>
        <p:spPr>
          <a:xfrm>
            <a:off x="-262664" y="1367186"/>
            <a:ext cx="9601200" cy="5869487"/>
          </a:xfrm>
          <a:prstGeom prst="rect">
            <a:avLst/>
          </a:prstGeom>
          <a:solidFill>
            <a:schemeClr val="accent2">
              <a:alpha val="22000"/>
            </a:schemeClr>
          </a:solidFill>
          <a:ln>
            <a:noFill/>
          </a:ln>
          <a:effectLst>
            <a:glow rad="1079500">
              <a:schemeClr val="accent1">
                <a:alpha val="0"/>
              </a:schemeClr>
            </a:glow>
            <a:softEdge rad="4826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vi-VN" b="1" dirty="0"/>
          </a:p>
        </p:txBody>
      </p:sp>
      <p:sp>
        <p:nvSpPr>
          <p:cNvPr id="3" name="Rectangle 2">
            <a:extLst>
              <a:ext uri="{FF2B5EF4-FFF2-40B4-BE49-F238E27FC236}">
                <a16:creationId xmlns:a16="http://schemas.microsoft.com/office/drawing/2014/main" id="{8F9057F5-1AEF-FEC3-1911-CDD658A28A49}"/>
              </a:ext>
            </a:extLst>
          </p:cNvPr>
          <p:cNvSpPr>
            <a:spLocks/>
          </p:cNvSpPr>
          <p:nvPr/>
        </p:nvSpPr>
        <p:spPr>
          <a:xfrm>
            <a:off x="8717982" y="3423171"/>
            <a:ext cx="9064927" cy="5558400"/>
          </a:xfrm>
          <a:prstGeom prst="rect">
            <a:avLst/>
          </a:prstGeom>
          <a:solidFill>
            <a:schemeClr val="accent2">
              <a:alpha val="22000"/>
            </a:schemeClr>
          </a:solidFill>
          <a:ln>
            <a:noFill/>
          </a:ln>
          <a:effectLst>
            <a:glow rad="1079500">
              <a:schemeClr val="accent1">
                <a:alpha val="0"/>
              </a:schemeClr>
            </a:glow>
            <a:softEdge rad="4826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b="1" i="1" dirty="0">
              <a:solidFill>
                <a:srgbClr val="FF0000"/>
              </a:solidFill>
              <a:latin typeface="Arial" panose="020B0604020202020204" pitchFamily="34" charset="0"/>
              <a:cs typeface="Arial" panose="020B0604020202020204" pitchFamily="34" charset="0"/>
            </a:endParaRPr>
          </a:p>
          <a:p>
            <a:pPr marL="457200" indent="-457200" algn="just">
              <a:buFontTx/>
              <a:buChar char="-"/>
            </a:pPr>
            <a:endParaRPr lang="en-US" sz="2800" b="1" i="1" dirty="0">
              <a:solidFill>
                <a:srgbClr val="FF0000"/>
              </a:solidFill>
              <a:latin typeface="Arial" panose="020B0604020202020204" pitchFamily="34" charset="0"/>
              <a:cs typeface="Arial" panose="020B0604020202020204" pitchFamily="34" charset="0"/>
            </a:endParaRPr>
          </a:p>
          <a:p>
            <a:pPr marL="457200" indent="-457200" algn="ctr">
              <a:buFontTx/>
              <a:buChar char="-"/>
            </a:pPr>
            <a:endParaRPr lang="vi-VN" sz="2800" b="1" i="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D2F2261-9700-FA38-41AB-C1AE5B292DE2}"/>
              </a:ext>
            </a:extLst>
          </p:cNvPr>
          <p:cNvSpPr txBox="1"/>
          <p:nvPr/>
        </p:nvSpPr>
        <p:spPr>
          <a:xfrm>
            <a:off x="431491" y="2027435"/>
            <a:ext cx="8212891" cy="4731873"/>
          </a:xfrm>
          <a:prstGeom prst="rect">
            <a:avLst/>
          </a:prstGeom>
          <a:noFill/>
        </p:spPr>
        <p:txBody>
          <a:bodyPr wrap="square" rtlCol="0">
            <a:spAutoFit/>
          </a:bodyPr>
          <a:lstStyle/>
          <a:p>
            <a:pPr algn="just">
              <a:lnSpc>
                <a:spcPct val="120000"/>
              </a:lnSpc>
            </a:pPr>
            <a:r>
              <a:rPr lang="vi-VN" b="1" dirty="0">
                <a:solidFill>
                  <a:schemeClr val="accent1">
                    <a:lumMod val="50000"/>
                  </a:schemeClr>
                </a:solidFill>
                <a:latin typeface="Arial" panose="020B0604020202020204" pitchFamily="34" charset="0"/>
                <a:cs typeface="Arial" panose="020B0604020202020204" pitchFamily="34" charset="0"/>
              </a:rPr>
              <a:t>Thời gian: </a:t>
            </a:r>
            <a:endParaRPr lang="en-US" dirty="0">
              <a:solidFill>
                <a:schemeClr val="accent1">
                  <a:lumMod val="50000"/>
                </a:schemeClr>
              </a:solidFill>
              <a:latin typeface="Arial" panose="020B0604020202020204" pitchFamily="34" charset="0"/>
              <a:cs typeface="Arial" panose="020B0604020202020204" pitchFamily="34" charset="0"/>
            </a:endParaRPr>
          </a:p>
          <a:p>
            <a:pPr algn="just">
              <a:lnSpc>
                <a:spcPct val="120000"/>
              </a:lnSpc>
            </a:pPr>
            <a:r>
              <a:rPr lang="vi-VN" dirty="0">
                <a:solidFill>
                  <a:schemeClr val="accent1">
                    <a:lumMod val="50000"/>
                  </a:schemeClr>
                </a:solidFill>
                <a:latin typeface="Arial" panose="020B0604020202020204" pitchFamily="34" charset="0"/>
                <a:cs typeface="Arial" panose="020B0604020202020204" pitchFamily="34" charset="0"/>
              </a:rPr>
              <a:t>- Đại hội công đoàn cơ sở: hoàn thành trước ngày 31/10/2025.</a:t>
            </a:r>
            <a:endParaRPr lang="en-US" dirty="0">
              <a:solidFill>
                <a:schemeClr val="accent1">
                  <a:lumMod val="50000"/>
                </a:schemeClr>
              </a:solidFill>
              <a:latin typeface="Arial" panose="020B0604020202020204" pitchFamily="34" charset="0"/>
              <a:cs typeface="Arial" panose="020B0604020202020204" pitchFamily="34" charset="0"/>
            </a:endParaRPr>
          </a:p>
          <a:p>
            <a:pPr algn="just">
              <a:lnSpc>
                <a:spcPct val="120000"/>
              </a:lnSpc>
            </a:pPr>
            <a:r>
              <a:rPr lang="vi-VN" dirty="0">
                <a:solidFill>
                  <a:schemeClr val="accent1">
                    <a:lumMod val="50000"/>
                  </a:schemeClr>
                </a:solidFill>
                <a:latin typeface="Arial" panose="020B0604020202020204" pitchFamily="34" charset="0"/>
                <a:cs typeface="Arial" panose="020B0604020202020204" pitchFamily="34" charset="0"/>
              </a:rPr>
              <a:t>- Đại hội Công đoàn VNPT: hoàn thành trước ngày 30/11/2025.</a:t>
            </a:r>
            <a:endParaRPr lang="en-US" dirty="0">
              <a:solidFill>
                <a:schemeClr val="accent1">
                  <a:lumMod val="50000"/>
                </a:schemeClr>
              </a:solidFill>
              <a:latin typeface="Arial" panose="020B0604020202020204" pitchFamily="34" charset="0"/>
              <a:cs typeface="Arial" panose="020B0604020202020204" pitchFamily="34" charset="0"/>
            </a:endParaRPr>
          </a:p>
          <a:p>
            <a:pPr algn="just">
              <a:lnSpc>
                <a:spcPct val="120000"/>
              </a:lnSpc>
            </a:pPr>
            <a:r>
              <a:rPr lang="vi-VN" dirty="0">
                <a:solidFill>
                  <a:schemeClr val="accent1">
                    <a:lumMod val="50000"/>
                  </a:schemeClr>
                </a:solidFill>
                <a:latin typeface="Arial" panose="020B0604020202020204" pitchFamily="34" charset="0"/>
                <a:cs typeface="Arial" panose="020B0604020202020204" pitchFamily="34" charset="0"/>
              </a:rPr>
              <a:t>Thời gian đại hội chính thức không quá 01 buổi (1/2 ngày). </a:t>
            </a:r>
            <a:endParaRPr lang="en-US" dirty="0">
              <a:solidFill>
                <a:schemeClr val="accent1">
                  <a:lumMod val="50000"/>
                </a:schemeClr>
              </a:solidFill>
              <a:latin typeface="Arial" panose="020B0604020202020204" pitchFamily="34" charset="0"/>
              <a:cs typeface="Arial" panose="020B0604020202020204" pitchFamily="34" charset="0"/>
            </a:endParaRPr>
          </a:p>
          <a:p>
            <a:pPr algn="just">
              <a:lnSpc>
                <a:spcPct val="120000"/>
              </a:lnSpc>
            </a:pPr>
            <a:endParaRPr lang="vi-VN" sz="3000" b="1" dirty="0">
              <a:solidFill>
                <a:schemeClr val="accent1">
                  <a:lumMod val="50000"/>
                </a:schemeClr>
              </a:solidFill>
              <a:latin typeface="Arial" panose="020B0604020202020204" pitchFamily="34" charset="0"/>
              <a:cs typeface="Arial" panose="020B0604020202020204" pitchFamily="34" charset="0"/>
            </a:endParaRPr>
          </a:p>
        </p:txBody>
      </p:sp>
      <p:pic>
        <p:nvPicPr>
          <p:cNvPr id="7" name="图片 1">
            <a:extLst>
              <a:ext uri="{FF2B5EF4-FFF2-40B4-BE49-F238E27FC236}">
                <a16:creationId xmlns:a16="http://schemas.microsoft.com/office/drawing/2014/main" id="{E9113FBB-2147-9E6D-2076-3F9EF2E9C1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14934">
            <a:off x="9884719" y="6524282"/>
            <a:ext cx="12384851" cy="7064174"/>
          </a:xfrm>
          <a:prstGeom prst="rect">
            <a:avLst/>
          </a:prstGeom>
        </p:spPr>
      </p:pic>
      <p:sp>
        <p:nvSpPr>
          <p:cNvPr id="5" name="TextBox 4">
            <a:extLst>
              <a:ext uri="{FF2B5EF4-FFF2-40B4-BE49-F238E27FC236}">
                <a16:creationId xmlns:a16="http://schemas.microsoft.com/office/drawing/2014/main" id="{B156F0BB-5BE5-36AB-36A5-F45ABD99C22F}"/>
              </a:ext>
            </a:extLst>
          </p:cNvPr>
          <p:cNvSpPr txBox="1"/>
          <p:nvPr/>
        </p:nvSpPr>
        <p:spPr>
          <a:xfrm>
            <a:off x="9484305" y="3695700"/>
            <a:ext cx="8314945" cy="5285871"/>
          </a:xfrm>
          <a:prstGeom prst="rect">
            <a:avLst/>
          </a:prstGeom>
          <a:noFill/>
        </p:spPr>
        <p:txBody>
          <a:bodyPr wrap="square" rtlCol="0">
            <a:spAutoFit/>
          </a:bodyPr>
          <a:lstStyle/>
          <a:p>
            <a:pPr algn="just">
              <a:lnSpc>
                <a:spcPct val="120000"/>
              </a:lnSpc>
            </a:pPr>
            <a:endParaRPr lang="en-US" sz="3000" b="1" i="1" dirty="0">
              <a:solidFill>
                <a:schemeClr val="accent1">
                  <a:lumMod val="50000"/>
                </a:schemeClr>
              </a:solidFill>
              <a:latin typeface="Arial" panose="020B0604020202020204" pitchFamily="34" charset="0"/>
              <a:cs typeface="Arial" panose="020B0604020202020204" pitchFamily="34" charset="0"/>
            </a:endParaRPr>
          </a:p>
          <a:p>
            <a:pPr>
              <a:lnSpc>
                <a:spcPct val="120000"/>
              </a:lnSpc>
            </a:pPr>
            <a:r>
              <a:rPr lang="vi-VN" b="1" dirty="0">
                <a:solidFill>
                  <a:schemeClr val="accent1">
                    <a:lumMod val="50000"/>
                  </a:schemeClr>
                </a:solidFill>
                <a:latin typeface="Arial" panose="020B0604020202020204" pitchFamily="34" charset="0"/>
                <a:cs typeface="Arial" panose="020B0604020202020204" pitchFamily="34" charset="0"/>
              </a:rPr>
              <a:t>Hình thức đại hội: </a:t>
            </a:r>
            <a:endParaRPr lang="en-US" dirty="0">
              <a:solidFill>
                <a:schemeClr val="accent1">
                  <a:lumMod val="50000"/>
                </a:schemeClr>
              </a:solidFill>
              <a:latin typeface="Arial" panose="020B0604020202020204" pitchFamily="34" charset="0"/>
              <a:cs typeface="Arial" panose="020B0604020202020204" pitchFamily="34" charset="0"/>
            </a:endParaRPr>
          </a:p>
          <a:p>
            <a:pPr>
              <a:lnSpc>
                <a:spcPct val="120000"/>
              </a:lnSpc>
            </a:pPr>
            <a:r>
              <a:rPr lang="vi-VN" dirty="0">
                <a:solidFill>
                  <a:schemeClr val="accent1">
                    <a:lumMod val="50000"/>
                  </a:schemeClr>
                </a:solidFill>
                <a:latin typeface="Arial" panose="020B0604020202020204" pitchFamily="34" charset="0"/>
                <a:cs typeface="Arial" panose="020B0604020202020204" pitchFamily="34" charset="0"/>
              </a:rPr>
              <a:t>- Cấp cơ sở:</a:t>
            </a:r>
            <a:r>
              <a:rPr lang="vi-VN" i="1" dirty="0">
                <a:solidFill>
                  <a:schemeClr val="accent1">
                    <a:lumMod val="50000"/>
                  </a:schemeClr>
                </a:solidFill>
                <a:latin typeface="Arial" panose="020B0604020202020204" pitchFamily="34" charset="0"/>
                <a:cs typeface="Arial" panose="020B0604020202020204" pitchFamily="34" charset="0"/>
              </a:rPr>
              <a:t> </a:t>
            </a:r>
            <a:r>
              <a:rPr lang="vi-VN" dirty="0">
                <a:solidFill>
                  <a:schemeClr val="accent1">
                    <a:lumMod val="50000"/>
                  </a:schemeClr>
                </a:solidFill>
                <a:latin typeface="Arial" panose="020B0604020202020204" pitchFamily="34" charset="0"/>
                <a:cs typeface="Arial" panose="020B0604020202020204" pitchFamily="34" charset="0"/>
              </a:rPr>
              <a:t>Tổ chức đại hội đại biểu, hoặc đại hội toàn thể đoàn viên.</a:t>
            </a:r>
            <a:endParaRPr lang="en-US" dirty="0">
              <a:solidFill>
                <a:schemeClr val="accent1">
                  <a:lumMod val="50000"/>
                </a:schemeClr>
              </a:solidFill>
              <a:latin typeface="Arial" panose="020B0604020202020204" pitchFamily="34" charset="0"/>
              <a:cs typeface="Arial" panose="020B0604020202020204" pitchFamily="34" charset="0"/>
            </a:endParaRPr>
          </a:p>
          <a:p>
            <a:pPr>
              <a:lnSpc>
                <a:spcPct val="120000"/>
              </a:lnSpc>
            </a:pPr>
            <a:r>
              <a:rPr lang="en-US" dirty="0">
                <a:solidFill>
                  <a:schemeClr val="accent1">
                    <a:lumMod val="50000"/>
                  </a:schemeClr>
                </a:solidFill>
                <a:latin typeface="Arial" panose="020B0604020202020204" pitchFamily="34" charset="0"/>
                <a:cs typeface="Arial" panose="020B0604020202020204" pitchFamily="34" charset="0"/>
              </a:rPr>
              <a:t>- </a:t>
            </a:r>
            <a:r>
              <a:rPr lang="vi-VN" dirty="0">
                <a:solidFill>
                  <a:schemeClr val="accent1">
                    <a:lumMod val="50000"/>
                  </a:schemeClr>
                </a:solidFill>
                <a:latin typeface="Arial" panose="020B0604020202020204" pitchFamily="34" charset="0"/>
                <a:cs typeface="Arial" panose="020B0604020202020204" pitchFamily="34" charset="0"/>
              </a:rPr>
              <a:t>Đại hội, hội nghị công đoàn các cấp có thể kết hợp với hội nghị tổng kết công tác công đoàn năm 2025 và triển khai nhiệm vụ trọng tâm năm 2026.</a:t>
            </a:r>
            <a:endParaRPr lang="en-US" dirty="0">
              <a:solidFill>
                <a:schemeClr val="accent1">
                  <a:lumMod val="50000"/>
                </a:schemeClr>
              </a:solidFill>
              <a:latin typeface="Arial" panose="020B0604020202020204" pitchFamily="34" charset="0"/>
              <a:cs typeface="Arial" panose="020B0604020202020204" pitchFamily="34" charset="0"/>
            </a:endParaRPr>
          </a:p>
          <a:p>
            <a:pPr algn="just">
              <a:lnSpc>
                <a:spcPct val="120000"/>
              </a:lnSpc>
            </a:pPr>
            <a:endParaRPr lang="vi-VN" sz="3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629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2820C-77B6-5821-BB24-CB66F8EBC0A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A4B4BD-C5D8-9DEE-8749-0B2C868E2071}"/>
              </a:ext>
            </a:extLst>
          </p:cNvPr>
          <p:cNvSpPr>
            <a:spLocks noGrp="1"/>
          </p:cNvSpPr>
          <p:nvPr>
            <p:ph type="sldNum" sz="quarter" idx="12"/>
          </p:nvPr>
        </p:nvSpPr>
        <p:spPr>
          <a:xfrm>
            <a:off x="12915900" y="9550163"/>
            <a:ext cx="4114800" cy="547688"/>
          </a:xfrm>
        </p:spPr>
        <p:txBody>
          <a:bodyPr/>
          <a:lstStyle/>
          <a:p>
            <a:fld id="{8E2417CB-05CB-E64E-B696-D1E0A9D7AF38}" type="slidenum">
              <a:rPr lang="x-none" smtClean="0"/>
              <a:t>8</a:t>
            </a:fld>
            <a:endParaRPr lang="x-none"/>
          </a:p>
        </p:txBody>
      </p:sp>
      <p:sp>
        <p:nvSpPr>
          <p:cNvPr id="33" name="Rectangle 32">
            <a:hlinkClick r:id="" action="ppaction://noaction"/>
            <a:extLst>
              <a:ext uri="{FF2B5EF4-FFF2-40B4-BE49-F238E27FC236}">
                <a16:creationId xmlns:a16="http://schemas.microsoft.com/office/drawing/2014/main" id="{E7F09B06-09CA-716E-9D56-152344D96296}"/>
              </a:ext>
            </a:extLst>
          </p:cNvPr>
          <p:cNvSpPr/>
          <p:nvPr/>
        </p:nvSpPr>
        <p:spPr>
          <a:xfrm>
            <a:off x="7693190" y="7714039"/>
            <a:ext cx="412292" cy="584775"/>
          </a:xfrm>
          <a:prstGeom prst="rect">
            <a:avLst/>
          </a:prstGeom>
        </p:spPr>
        <p:txBody>
          <a:bodyPr wrap="none">
            <a:spAutoFit/>
          </a:bodyPr>
          <a:lstStyle/>
          <a:p>
            <a:pPr algn="ctr"/>
            <a:r>
              <a:rPr lang="en-US" dirty="0">
                <a:solidFill>
                  <a:schemeClr val="bg1"/>
                </a:solidFill>
                <a:latin typeface="Arial" panose="020B0604020202020204" pitchFamily="34" charset="0"/>
                <a:cs typeface="Arial" panose="020B0604020202020204" pitchFamily="34" charset="0"/>
              </a:rPr>
              <a:t>5</a:t>
            </a:r>
          </a:p>
        </p:txBody>
      </p:sp>
      <p:pic>
        <p:nvPicPr>
          <p:cNvPr id="13" name="Picture 12" descr="A blue and white logo&#10;&#10;Description automatically generated">
            <a:extLst>
              <a:ext uri="{FF2B5EF4-FFF2-40B4-BE49-F238E27FC236}">
                <a16:creationId xmlns:a16="http://schemas.microsoft.com/office/drawing/2014/main" id="{60AC9CFD-A212-10D3-CC7A-6F39E234A7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318"/>
            <a:ext cx="872810" cy="892552"/>
          </a:xfrm>
          <a:prstGeom prst="rect">
            <a:avLst/>
          </a:prstGeom>
        </p:spPr>
      </p:pic>
      <p:sp>
        <p:nvSpPr>
          <p:cNvPr id="8" name="Google Shape;328;g338b6b1fbd7_2_2">
            <a:extLst>
              <a:ext uri="{FF2B5EF4-FFF2-40B4-BE49-F238E27FC236}">
                <a16:creationId xmlns:a16="http://schemas.microsoft.com/office/drawing/2014/main" id="{EF35891C-34D8-2688-3F39-ED49E29300F2}"/>
              </a:ext>
            </a:extLst>
          </p:cNvPr>
          <p:cNvSpPr/>
          <p:nvPr/>
        </p:nvSpPr>
        <p:spPr>
          <a:xfrm>
            <a:off x="-601" y="2183115"/>
            <a:ext cx="18288601" cy="5684157"/>
          </a:xfrm>
          <a:prstGeom prst="rect">
            <a:avLst/>
          </a:prstGeom>
          <a:solidFill>
            <a:srgbClr val="0A4098"/>
          </a:solidFill>
          <a:ln>
            <a:noFill/>
          </a:ln>
        </p:spPr>
        <p:txBody>
          <a:bodyPr spcFirstLastPara="1" wrap="square" lIns="91425" tIns="45700" rIns="91425" bIns="45700" anchor="ctr" anchorCtr="0">
            <a:noAutofit/>
          </a:bodyPr>
          <a:lstStyle/>
          <a:p>
            <a:pPr algn="ctr"/>
            <a:r>
              <a:rPr lang="vi-VN" sz="4000" dirty="0">
                <a:solidFill>
                  <a:schemeClr val="bg1"/>
                </a:solidFill>
                <a:latin typeface="Arial" panose="020B0604020202020204" pitchFamily="34" charset="0"/>
                <a:cs typeface="Arial" panose="020B0604020202020204" pitchFamily="34" charset="0"/>
              </a:rPr>
              <a:t>Tổ chức công đoàn đại hội sau khi sắp xếp, sáp nhập, hợp nhất, </a:t>
            </a:r>
            <a:endParaRPr lang="en-US" sz="4000" dirty="0">
              <a:solidFill>
                <a:schemeClr val="bg1"/>
              </a:solidFill>
              <a:latin typeface="Arial" panose="020B0604020202020204" pitchFamily="34" charset="0"/>
              <a:cs typeface="Arial" panose="020B0604020202020204" pitchFamily="34" charset="0"/>
            </a:endParaRPr>
          </a:p>
          <a:p>
            <a:pPr algn="ctr"/>
            <a:r>
              <a:rPr lang="vi-VN" sz="4000" dirty="0">
                <a:solidFill>
                  <a:schemeClr val="bg1"/>
                </a:solidFill>
                <a:latin typeface="Arial" panose="020B0604020202020204" pitchFamily="34" charset="0"/>
                <a:cs typeface="Arial" panose="020B0604020202020204" pitchFamily="34" charset="0"/>
              </a:rPr>
              <a:t>nếu giữ nguyên tên gọi của tổ chức công đoàn nào thì </a:t>
            </a:r>
            <a:endParaRPr lang="en-US" sz="4000" dirty="0">
              <a:solidFill>
                <a:schemeClr val="bg1"/>
              </a:solidFill>
              <a:latin typeface="Arial" panose="020B0604020202020204" pitchFamily="34" charset="0"/>
              <a:cs typeface="Arial" panose="020B0604020202020204" pitchFamily="34" charset="0"/>
            </a:endParaRPr>
          </a:p>
          <a:p>
            <a:pPr algn="ctr"/>
            <a:r>
              <a:rPr lang="vi-VN" sz="4000" dirty="0">
                <a:solidFill>
                  <a:schemeClr val="bg1"/>
                </a:solidFill>
                <a:latin typeface="Arial" panose="020B0604020202020204" pitchFamily="34" charset="0"/>
                <a:cs typeface="Arial" panose="020B0604020202020204" pitchFamily="34" charset="0"/>
              </a:rPr>
              <a:t>tiếp tục kế thừa nhiệm kỳ của tổ chức công đoàn đó, </a:t>
            </a:r>
            <a:endParaRPr lang="en-US" sz="4000" dirty="0">
              <a:solidFill>
                <a:schemeClr val="bg1"/>
              </a:solidFill>
              <a:latin typeface="Arial" panose="020B0604020202020204" pitchFamily="34" charset="0"/>
              <a:cs typeface="Arial" panose="020B0604020202020204" pitchFamily="34" charset="0"/>
            </a:endParaRPr>
          </a:p>
          <a:p>
            <a:pPr algn="ctr"/>
            <a:r>
              <a:rPr lang="vi-VN" sz="4000" dirty="0">
                <a:solidFill>
                  <a:schemeClr val="bg1"/>
                </a:solidFill>
                <a:latin typeface="Arial" panose="020B0604020202020204" pitchFamily="34" charset="0"/>
                <a:cs typeface="Arial" panose="020B0604020202020204" pitchFamily="34" charset="0"/>
              </a:rPr>
              <a:t>nếu có tên gọi mới/thành lập mới thì được tính là nhiệm kỳ thứ nhất.</a:t>
            </a:r>
            <a:endParaRPr lang="en-US" sz="4000" dirty="0">
              <a:solidFill>
                <a:schemeClr val="bg1"/>
              </a:solidFill>
              <a:latin typeface="Arial" panose="020B0604020202020204" pitchFamily="34" charset="0"/>
              <a:cs typeface="Arial" panose="020B0604020202020204" pitchFamily="34" charset="0"/>
            </a:endParaRPr>
          </a:p>
          <a:p>
            <a:pPr marL="0" marR="0" lvl="0" indent="0" algn="ctr" rtl="0">
              <a:spcBef>
                <a:spcPts val="0"/>
              </a:spcBef>
              <a:spcAft>
                <a:spcPts val="0"/>
              </a:spcAft>
              <a:buNone/>
            </a:pPr>
            <a:endParaRPr sz="4000" dirty="0">
              <a:solidFill>
                <a:schemeClr val="bg1"/>
              </a:solidFill>
              <a:latin typeface="Arial" panose="020B0604020202020204" pitchFamily="34" charset="0"/>
              <a:ea typeface="Montserrat"/>
              <a:cs typeface="Arial" panose="020B0604020202020204" pitchFamily="34" charset="0"/>
              <a:sym typeface="Montserrat"/>
            </a:endParaRPr>
          </a:p>
        </p:txBody>
      </p:sp>
      <p:sp>
        <p:nvSpPr>
          <p:cNvPr id="10" name="Hộp Văn bản 9">
            <a:extLst>
              <a:ext uri="{FF2B5EF4-FFF2-40B4-BE49-F238E27FC236}">
                <a16:creationId xmlns:a16="http://schemas.microsoft.com/office/drawing/2014/main" id="{92991EBF-D16A-44FC-604F-355A34D7EAE3}"/>
              </a:ext>
            </a:extLst>
          </p:cNvPr>
          <p:cNvSpPr txBox="1"/>
          <p:nvPr/>
        </p:nvSpPr>
        <p:spPr>
          <a:xfrm>
            <a:off x="3200400" y="1790700"/>
            <a:ext cx="12431608" cy="784830"/>
          </a:xfrm>
          <a:prstGeom prst="rect">
            <a:avLst/>
          </a:prstGeom>
          <a:solidFill>
            <a:srgbClr val="FFFF00"/>
          </a:solidFill>
        </p:spPr>
        <p:txBody>
          <a:bodyPr wrap="none" rtlCol="0">
            <a:spAutoFit/>
          </a:bodyPr>
          <a:lstStyle/>
          <a:p>
            <a:r>
              <a:rPr lang="vi-VN" sz="4500" b="1" dirty="0">
                <a:solidFill>
                  <a:srgbClr val="FF0000"/>
                </a:solidFill>
                <a:latin typeface="Arial" panose="020B0604020202020204" pitchFamily="34" charset="0"/>
                <a:cs typeface="Arial" panose="020B0604020202020204" pitchFamily="34" charset="0"/>
              </a:rPr>
              <a:t>CÁCH TÍNH NHIỆM KỲ ĐẠI HỘI CÔNG ĐOÀN</a:t>
            </a:r>
            <a:endParaRPr lang="en-US" sz="45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425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cxnSp>
        <p:nvCxnSpPr>
          <p:cNvPr id="183" name="Google Shape;183;g33887b6e509_0_803"/>
          <p:cNvCxnSpPr/>
          <p:nvPr/>
        </p:nvCxnSpPr>
        <p:spPr>
          <a:xfrm rot="10800000" flipH="1">
            <a:off x="-863" y="985013"/>
            <a:ext cx="18288000" cy="13050"/>
          </a:xfrm>
          <a:prstGeom prst="straightConnector1">
            <a:avLst/>
          </a:prstGeom>
          <a:noFill/>
          <a:ln w="19050" cap="flat" cmpd="sng">
            <a:solidFill>
              <a:srgbClr val="0A4098"/>
            </a:solidFill>
            <a:prstDash val="solid"/>
            <a:round/>
            <a:headEnd type="none" w="med" len="med"/>
            <a:tailEnd type="none" w="med" len="med"/>
          </a:ln>
        </p:spPr>
      </p:cxnSp>
      <p:sp>
        <p:nvSpPr>
          <p:cNvPr id="184" name="Google Shape;184;g33887b6e509_0_803"/>
          <p:cNvSpPr/>
          <p:nvPr/>
        </p:nvSpPr>
        <p:spPr>
          <a:xfrm>
            <a:off x="181238" y="204638"/>
            <a:ext cx="494100" cy="624150"/>
          </a:xfrm>
          <a:prstGeom prst="chevron">
            <a:avLst>
              <a:gd name="adj" fmla="val 50000"/>
            </a:avLst>
          </a:prstGeom>
          <a:solidFill>
            <a:srgbClr val="0A4098"/>
          </a:solidFill>
          <a:ln w="9525" cap="flat" cmpd="sng">
            <a:solidFill>
              <a:srgbClr val="0A4098"/>
            </a:solidFill>
            <a:prstDash val="solid"/>
            <a:round/>
            <a:headEnd type="none" w="sm" len="sm"/>
            <a:tailEnd type="none" w="sm" len="sm"/>
          </a:ln>
        </p:spPr>
        <p:txBody>
          <a:bodyPr spcFirstLastPara="1" wrap="square" lIns="137138" tIns="137138" rIns="137138" bIns="137138" anchor="ctr" anchorCtr="0">
            <a:noAutofit/>
          </a:bodyPr>
          <a:lstStyle/>
          <a:p>
            <a:pPr algn="ctr"/>
            <a:endParaRPr sz="4800"/>
          </a:p>
        </p:txBody>
      </p:sp>
      <p:sp>
        <p:nvSpPr>
          <p:cNvPr id="185" name="Google Shape;185;g33887b6e509_0_803"/>
          <p:cNvSpPr txBox="1"/>
          <p:nvPr/>
        </p:nvSpPr>
        <p:spPr>
          <a:xfrm>
            <a:off x="798788" y="181913"/>
            <a:ext cx="14483700" cy="669353"/>
          </a:xfrm>
          <a:prstGeom prst="rect">
            <a:avLst/>
          </a:prstGeom>
          <a:noFill/>
          <a:ln>
            <a:noFill/>
          </a:ln>
        </p:spPr>
        <p:txBody>
          <a:bodyPr spcFirstLastPara="1" wrap="square" lIns="137138" tIns="68550" rIns="137138" bIns="68550" anchor="t" anchorCtr="0">
            <a:spAutoFit/>
          </a:bodyPr>
          <a:lstStyle/>
          <a:p>
            <a:r>
              <a:rPr lang="en-US" sz="3450" b="1" dirty="0">
                <a:solidFill>
                  <a:schemeClr val="accent2"/>
                </a:solidFill>
                <a:latin typeface="Montserrat"/>
                <a:ea typeface="Montserrat"/>
                <a:cs typeface="Montserrat"/>
                <a:sym typeface="Montserrat"/>
              </a:rPr>
              <a:t>CÔNG TÁC CHUẨN BỊ ĐẠI HỘI</a:t>
            </a:r>
            <a:endParaRPr sz="3450" b="1" dirty="0">
              <a:solidFill>
                <a:schemeClr val="accent2"/>
              </a:solidFill>
              <a:latin typeface="Montserrat"/>
              <a:ea typeface="Montserrat"/>
              <a:cs typeface="Montserrat"/>
              <a:sym typeface="Montserrat"/>
            </a:endParaRPr>
          </a:p>
        </p:txBody>
      </p:sp>
      <p:sp>
        <p:nvSpPr>
          <p:cNvPr id="186" name="Google Shape;186;g33887b6e509_0_803"/>
          <p:cNvSpPr/>
          <p:nvPr/>
        </p:nvSpPr>
        <p:spPr>
          <a:xfrm>
            <a:off x="631675" y="1425129"/>
            <a:ext cx="5473138" cy="8595171"/>
          </a:xfrm>
          <a:prstGeom prst="rect">
            <a:avLst/>
          </a:prstGeom>
          <a:solidFill>
            <a:srgbClr val="0A4098"/>
          </a:solidFill>
          <a:ln>
            <a:noFill/>
          </a:ln>
        </p:spPr>
        <p:txBody>
          <a:bodyPr spcFirstLastPara="1" wrap="square" lIns="137138" tIns="68550" rIns="137138" bIns="68550" anchor="ctr" anchorCtr="0">
            <a:noAutofit/>
          </a:bodyPr>
          <a:lstStyle/>
          <a:p>
            <a:pPr algn="ctr"/>
            <a:endParaRPr sz="2700">
              <a:solidFill>
                <a:schemeClr val="lt1"/>
              </a:solidFill>
              <a:latin typeface="Helvetica Neue"/>
              <a:ea typeface="Helvetica Neue"/>
              <a:cs typeface="Helvetica Neue"/>
              <a:sym typeface="Helvetica Neue"/>
            </a:endParaRPr>
          </a:p>
        </p:txBody>
      </p:sp>
      <p:sp>
        <p:nvSpPr>
          <p:cNvPr id="187" name="Google Shape;187;g33887b6e509_0_803"/>
          <p:cNvSpPr/>
          <p:nvPr/>
        </p:nvSpPr>
        <p:spPr>
          <a:xfrm>
            <a:off x="6381768" y="1431603"/>
            <a:ext cx="6343632" cy="8595171"/>
          </a:xfrm>
          <a:prstGeom prst="rect">
            <a:avLst/>
          </a:prstGeom>
          <a:solidFill>
            <a:srgbClr val="F5C700"/>
          </a:solidFill>
          <a:ln>
            <a:noFill/>
          </a:ln>
        </p:spPr>
        <p:txBody>
          <a:bodyPr spcFirstLastPara="1" wrap="square" lIns="137138" tIns="68550" rIns="137138" bIns="68550" anchor="ctr" anchorCtr="0">
            <a:noAutofit/>
          </a:bodyPr>
          <a:lstStyle/>
          <a:p>
            <a:pPr algn="ctr"/>
            <a:endParaRPr sz="2700">
              <a:solidFill>
                <a:schemeClr val="lt1"/>
              </a:solidFill>
              <a:latin typeface="Helvetica Neue"/>
              <a:ea typeface="Helvetica Neue"/>
              <a:cs typeface="Helvetica Neue"/>
              <a:sym typeface="Helvetica Neue"/>
            </a:endParaRPr>
          </a:p>
        </p:txBody>
      </p:sp>
      <p:sp>
        <p:nvSpPr>
          <p:cNvPr id="188" name="Google Shape;188;g33887b6e509_0_803"/>
          <p:cNvSpPr/>
          <p:nvPr/>
        </p:nvSpPr>
        <p:spPr>
          <a:xfrm>
            <a:off x="12945187" y="4838700"/>
            <a:ext cx="4885613" cy="5181600"/>
          </a:xfrm>
          <a:prstGeom prst="rect">
            <a:avLst/>
          </a:prstGeom>
          <a:solidFill>
            <a:srgbClr val="0A4098"/>
          </a:solidFill>
          <a:ln>
            <a:noFill/>
          </a:ln>
        </p:spPr>
        <p:txBody>
          <a:bodyPr spcFirstLastPara="1" wrap="square" lIns="137138" tIns="68550" rIns="137138" bIns="68550" anchor="ctr" anchorCtr="0">
            <a:noAutofit/>
          </a:bodyPr>
          <a:lstStyle/>
          <a:p>
            <a:pPr algn="ctr"/>
            <a:endParaRPr sz="2700">
              <a:solidFill>
                <a:schemeClr val="lt1"/>
              </a:solidFill>
              <a:latin typeface="Helvetica Neue"/>
              <a:ea typeface="Helvetica Neue"/>
              <a:cs typeface="Helvetica Neue"/>
              <a:sym typeface="Helvetica Neue"/>
            </a:endParaRPr>
          </a:p>
        </p:txBody>
      </p:sp>
      <p:sp>
        <p:nvSpPr>
          <p:cNvPr id="189" name="Google Shape;189;g33887b6e509_0_803"/>
          <p:cNvSpPr/>
          <p:nvPr/>
        </p:nvSpPr>
        <p:spPr>
          <a:xfrm>
            <a:off x="6466780" y="1469973"/>
            <a:ext cx="5953820" cy="1800450"/>
          </a:xfrm>
          <a:prstGeom prst="rect">
            <a:avLst/>
          </a:prstGeom>
          <a:noFill/>
          <a:ln>
            <a:noFill/>
          </a:ln>
        </p:spPr>
        <p:txBody>
          <a:bodyPr spcFirstLastPara="1" wrap="square" lIns="137138" tIns="68550" rIns="137138" bIns="68550" anchor="t" anchorCtr="0">
            <a:noAutofit/>
          </a:bodyPr>
          <a:lstStyle/>
          <a:p>
            <a:pPr algn="just"/>
            <a:r>
              <a:rPr lang="vi-VN" sz="2800" b="1" dirty="0">
                <a:solidFill>
                  <a:schemeClr val="accent1">
                    <a:lumMod val="50000"/>
                  </a:schemeClr>
                </a:solidFill>
                <a:latin typeface="Arial" panose="020B0604020202020204" pitchFamily="34" charset="0"/>
                <a:cs typeface="Arial" panose="020B0604020202020204" pitchFamily="34" charset="0"/>
              </a:rPr>
              <a:t>Hình thức, số lượng đại biểu chính thức của đại hội </a:t>
            </a:r>
            <a:endParaRPr lang="en-US" sz="2800" dirty="0">
              <a:solidFill>
                <a:schemeClr val="accent1">
                  <a:lumMod val="50000"/>
                </a:schemeClr>
              </a:solidFill>
              <a:latin typeface="Arial" panose="020B0604020202020204" pitchFamily="34" charset="0"/>
              <a:cs typeface="Arial" panose="020B0604020202020204" pitchFamily="34" charset="0"/>
            </a:endParaRPr>
          </a:p>
          <a:p>
            <a:pPr algn="just"/>
            <a:r>
              <a:rPr lang="vi-VN" sz="2800" dirty="0">
                <a:solidFill>
                  <a:schemeClr val="accent1">
                    <a:lumMod val="50000"/>
                  </a:schemeClr>
                </a:solidFill>
                <a:latin typeface="Arial" panose="020B0604020202020204" pitchFamily="34" charset="0"/>
                <a:cs typeface="Arial" panose="020B0604020202020204" pitchFamily="34" charset="0"/>
              </a:rPr>
              <a:t>a</a:t>
            </a:r>
            <a:r>
              <a:rPr lang="vi-VN" sz="2800" b="1" i="1" dirty="0">
                <a:solidFill>
                  <a:schemeClr val="accent1">
                    <a:lumMod val="50000"/>
                  </a:schemeClr>
                </a:solidFill>
                <a:latin typeface="Arial" panose="020B0604020202020204" pitchFamily="34" charset="0"/>
                <a:cs typeface="Arial" panose="020B0604020202020204" pitchFamily="34" charset="0"/>
              </a:rPr>
              <a:t>. </a:t>
            </a:r>
            <a:r>
              <a:rPr lang="en-US" sz="2800" dirty="0">
                <a:solidFill>
                  <a:schemeClr val="accent1">
                    <a:lumMod val="50000"/>
                  </a:schemeClr>
                </a:solidFill>
                <a:latin typeface="Arial" panose="020B0604020202020204" pitchFamily="34" charset="0"/>
                <a:cs typeface="Arial" panose="020B0604020202020204" pitchFamily="34" charset="0"/>
              </a:rPr>
              <a:t>CĐCS </a:t>
            </a:r>
            <a:r>
              <a:rPr lang="vi-VN" sz="2800" dirty="0">
                <a:solidFill>
                  <a:schemeClr val="accent1">
                    <a:lumMod val="50000"/>
                  </a:schemeClr>
                </a:solidFill>
                <a:latin typeface="Arial" panose="020B0604020202020204" pitchFamily="34" charset="0"/>
                <a:cs typeface="Arial" panose="020B0604020202020204" pitchFamily="34" charset="0"/>
              </a:rPr>
              <a:t>có </a:t>
            </a:r>
            <a:r>
              <a:rPr lang="en-US" sz="2800" dirty="0">
                <a:solidFill>
                  <a:schemeClr val="accent1">
                    <a:lumMod val="50000"/>
                  </a:schemeClr>
                </a:solidFill>
                <a:latin typeface="Arial" panose="020B0604020202020204" pitchFamily="34" charset="0"/>
                <a:cs typeface="Arial" panose="020B0604020202020204" pitchFamily="34" charset="0"/>
              </a:rPr>
              <a:t>&lt;</a:t>
            </a:r>
            <a:r>
              <a:rPr lang="vi-VN" sz="2800" dirty="0">
                <a:solidFill>
                  <a:schemeClr val="accent1">
                    <a:lumMod val="50000"/>
                  </a:schemeClr>
                </a:solidFill>
                <a:latin typeface="Arial" panose="020B0604020202020204" pitchFamily="34" charset="0"/>
                <a:cs typeface="Arial" panose="020B0604020202020204" pitchFamily="34" charset="0"/>
              </a:rPr>
              <a:t> 200 </a:t>
            </a:r>
            <a:r>
              <a:rPr lang="en-US" sz="2800" dirty="0">
                <a:solidFill>
                  <a:schemeClr val="accent1">
                    <a:lumMod val="50000"/>
                  </a:schemeClr>
                </a:solidFill>
                <a:latin typeface="Arial" panose="020B0604020202020204" pitchFamily="34" charset="0"/>
                <a:cs typeface="Arial" panose="020B0604020202020204" pitchFamily="34" charset="0"/>
              </a:rPr>
              <a:t>ĐV</a:t>
            </a:r>
            <a:r>
              <a:rPr lang="vi-VN" sz="2800" dirty="0">
                <a:solidFill>
                  <a:schemeClr val="accent1">
                    <a:lumMod val="50000"/>
                  </a:schemeClr>
                </a:solidFill>
                <a:latin typeface="Arial" panose="020B0604020202020204" pitchFamily="34" charset="0"/>
                <a:cs typeface="Arial" panose="020B0604020202020204" pitchFamily="34" charset="0"/>
              </a:rPr>
              <a:t>, tổ chức đại hội toàn thể; trường hợp khó khăn trong việc tổ chức đại hội toàn thể thì có thể tổ chức đại hội đại biểu.</a:t>
            </a:r>
            <a:endParaRPr lang="en-US" sz="2800" dirty="0">
              <a:solidFill>
                <a:schemeClr val="accent1">
                  <a:lumMod val="50000"/>
                </a:schemeClr>
              </a:solidFill>
              <a:latin typeface="Arial" panose="020B0604020202020204" pitchFamily="34" charset="0"/>
              <a:cs typeface="Arial" panose="020B0604020202020204" pitchFamily="34" charset="0"/>
            </a:endParaRPr>
          </a:p>
          <a:p>
            <a:pPr algn="just"/>
            <a:r>
              <a:rPr lang="vi-VN" sz="2800" dirty="0">
                <a:solidFill>
                  <a:schemeClr val="accent1">
                    <a:lumMod val="50000"/>
                  </a:schemeClr>
                </a:solidFill>
                <a:latin typeface="Arial" panose="020B0604020202020204" pitchFamily="34" charset="0"/>
                <a:cs typeface="Arial" panose="020B0604020202020204" pitchFamily="34" charset="0"/>
              </a:rPr>
              <a:t>b. </a:t>
            </a:r>
            <a:r>
              <a:rPr lang="en-US" sz="2800" dirty="0">
                <a:solidFill>
                  <a:schemeClr val="accent1">
                    <a:lumMod val="50000"/>
                  </a:schemeClr>
                </a:solidFill>
                <a:latin typeface="Arial" panose="020B0604020202020204" pitchFamily="34" charset="0"/>
                <a:cs typeface="Arial" panose="020B0604020202020204" pitchFamily="34" charset="0"/>
              </a:rPr>
              <a:t>CĐCS </a:t>
            </a:r>
            <a:r>
              <a:rPr lang="vi-VN" sz="2800" dirty="0">
                <a:solidFill>
                  <a:schemeClr val="accent1">
                    <a:lumMod val="50000"/>
                  </a:schemeClr>
                </a:solidFill>
                <a:latin typeface="Arial" panose="020B0604020202020204" pitchFamily="34" charset="0"/>
                <a:cs typeface="Arial" panose="020B0604020202020204" pitchFamily="34" charset="0"/>
              </a:rPr>
              <a:t>có </a:t>
            </a:r>
            <a:r>
              <a:rPr lang="en-US" sz="2800" dirty="0" err="1">
                <a:solidFill>
                  <a:schemeClr val="accent1">
                    <a:lumMod val="50000"/>
                  </a:schemeClr>
                </a:solidFill>
                <a:latin typeface="Arial" panose="020B0604020202020204" pitchFamily="34" charset="0"/>
                <a:cs typeface="Arial" panose="020B0604020202020204" pitchFamily="34" charset="0"/>
              </a:rPr>
              <a:t>từ</a:t>
            </a:r>
            <a:r>
              <a:rPr lang="vi-VN" sz="2800" dirty="0">
                <a:solidFill>
                  <a:schemeClr val="accent1">
                    <a:lumMod val="50000"/>
                  </a:schemeClr>
                </a:solidFill>
                <a:latin typeface="Arial" panose="020B0604020202020204" pitchFamily="34" charset="0"/>
                <a:cs typeface="Arial" panose="020B0604020202020204" pitchFamily="34" charset="0"/>
              </a:rPr>
              <a:t> 200 </a:t>
            </a:r>
            <a:r>
              <a:rPr lang="en-US" sz="2800" dirty="0">
                <a:solidFill>
                  <a:schemeClr val="accent1">
                    <a:lumMod val="50000"/>
                  </a:schemeClr>
                </a:solidFill>
                <a:latin typeface="Arial" panose="020B0604020202020204" pitchFamily="34" charset="0"/>
                <a:cs typeface="Arial" panose="020B0604020202020204" pitchFamily="34" charset="0"/>
              </a:rPr>
              <a:t>ĐV </a:t>
            </a:r>
            <a:r>
              <a:rPr lang="vi-VN" sz="2800" dirty="0">
                <a:solidFill>
                  <a:schemeClr val="accent1">
                    <a:lumMod val="50000"/>
                  </a:schemeClr>
                </a:solidFill>
                <a:latin typeface="Arial" panose="020B0604020202020204" pitchFamily="34" charset="0"/>
                <a:cs typeface="Arial" panose="020B0604020202020204" pitchFamily="34" charset="0"/>
              </a:rPr>
              <a:t>trở lên, tổ chức đại hội đại biểu, số lượng đại biểu chính thức không vượt quá 150 đại biểu.</a:t>
            </a:r>
            <a:endParaRPr lang="en-US" sz="2800" dirty="0">
              <a:solidFill>
                <a:schemeClr val="accent1">
                  <a:lumMod val="50000"/>
                </a:schemeClr>
              </a:solidFill>
              <a:latin typeface="Arial" panose="020B0604020202020204" pitchFamily="34" charset="0"/>
              <a:cs typeface="Arial" panose="020B0604020202020204" pitchFamily="34" charset="0"/>
            </a:endParaRPr>
          </a:p>
          <a:p>
            <a:pPr algn="just"/>
            <a:r>
              <a:rPr lang="vi-VN" sz="2800" dirty="0">
                <a:solidFill>
                  <a:schemeClr val="accent1">
                    <a:lumMod val="50000"/>
                  </a:schemeClr>
                </a:solidFill>
                <a:latin typeface="Arial" panose="020B0604020202020204" pitchFamily="34" charset="0"/>
                <a:cs typeface="Arial" panose="020B0604020202020204" pitchFamily="34" charset="0"/>
              </a:rPr>
              <a:t>c. Đại hội Công đoàn VNPT không quá 200 đại biểu.</a:t>
            </a:r>
            <a:endParaRPr lang="en-US" sz="2800" dirty="0">
              <a:solidFill>
                <a:schemeClr val="accent1">
                  <a:lumMod val="50000"/>
                </a:schemeClr>
              </a:solidFill>
              <a:latin typeface="Arial" panose="020B0604020202020204" pitchFamily="34" charset="0"/>
              <a:cs typeface="Arial" panose="020B0604020202020204" pitchFamily="34" charset="0"/>
            </a:endParaRPr>
          </a:p>
          <a:p>
            <a:pPr algn="just"/>
            <a:endParaRPr lang="en-US" sz="2800" dirty="0">
              <a:solidFill>
                <a:schemeClr val="accent1">
                  <a:lumMod val="50000"/>
                </a:schemeClr>
              </a:solidFill>
              <a:latin typeface="Arial" panose="020B0604020202020204" pitchFamily="34" charset="0"/>
              <a:cs typeface="Arial" panose="020B0604020202020204" pitchFamily="34" charset="0"/>
            </a:endParaRPr>
          </a:p>
          <a:p>
            <a:pPr algn="just"/>
            <a:r>
              <a:rPr lang="vi-VN" sz="2800" dirty="0">
                <a:solidFill>
                  <a:schemeClr val="accent1">
                    <a:lumMod val="50000"/>
                  </a:schemeClr>
                </a:solidFill>
                <a:latin typeface="Arial" panose="020B0604020202020204" pitchFamily="34" charset="0"/>
                <a:cs typeface="Arial" panose="020B0604020202020204" pitchFamily="34" charset="0"/>
              </a:rPr>
              <a:t>BCH CĐCS có thể triệu tập đại biểu chính thức thấp hơn không quá một phần hai (1/2) số lượng đại biểu nêu tại điểm a, b, c. </a:t>
            </a:r>
            <a:endParaRPr lang="en-US" sz="2800" dirty="0">
              <a:solidFill>
                <a:schemeClr val="accent1">
                  <a:lumMod val="50000"/>
                </a:schemeClr>
              </a:solidFill>
              <a:latin typeface="Arial" panose="020B0604020202020204" pitchFamily="34" charset="0"/>
              <a:cs typeface="Arial" panose="020B0604020202020204" pitchFamily="34" charset="0"/>
            </a:endParaRPr>
          </a:p>
          <a:p>
            <a:pPr algn="just"/>
            <a:r>
              <a:rPr lang="vi-VN" sz="2800" dirty="0">
                <a:solidFill>
                  <a:schemeClr val="accent1">
                    <a:lumMod val="50000"/>
                  </a:schemeClr>
                </a:solidFill>
                <a:latin typeface="Arial" panose="020B0604020202020204" pitchFamily="34" charset="0"/>
                <a:cs typeface="Arial" panose="020B0604020202020204" pitchFamily="34" charset="0"/>
              </a:rPr>
              <a:t>Trường hợp cần tăng thêm không vượt quá 10%.</a:t>
            </a:r>
            <a:endParaRPr lang="en-US" sz="2800" dirty="0">
              <a:solidFill>
                <a:schemeClr val="accent1">
                  <a:lumMod val="50000"/>
                </a:schemeClr>
              </a:solidFill>
              <a:latin typeface="Arial" panose="020B0604020202020204" pitchFamily="34" charset="0"/>
              <a:cs typeface="Arial" panose="020B0604020202020204" pitchFamily="34" charset="0"/>
            </a:endParaRPr>
          </a:p>
        </p:txBody>
      </p:sp>
      <p:sp>
        <p:nvSpPr>
          <p:cNvPr id="190" name="Google Shape;190;g33887b6e509_0_803"/>
          <p:cNvSpPr/>
          <p:nvPr/>
        </p:nvSpPr>
        <p:spPr>
          <a:xfrm>
            <a:off x="699722" y="1638300"/>
            <a:ext cx="5243878" cy="4646494"/>
          </a:xfrm>
          <a:prstGeom prst="rect">
            <a:avLst/>
          </a:prstGeom>
          <a:noFill/>
          <a:ln>
            <a:noFill/>
          </a:ln>
        </p:spPr>
        <p:txBody>
          <a:bodyPr spcFirstLastPara="1" wrap="square" lIns="137138" tIns="68550" rIns="137138" bIns="68550" anchor="t" anchorCtr="0">
            <a:noAutofit/>
          </a:bodyPr>
          <a:lstStyle/>
          <a:p>
            <a:pPr algn="just"/>
            <a:r>
              <a:rPr lang="vi-VN" sz="3000" b="1" dirty="0">
                <a:solidFill>
                  <a:schemeClr val="bg1"/>
                </a:solidFill>
                <a:latin typeface="Arial" panose="020B0604020202020204" pitchFamily="34" charset="0"/>
                <a:cs typeface="Arial" panose="020B0604020202020204" pitchFamily="34" charset="0"/>
              </a:rPr>
              <a:t>Thành lập các tiểu ban chuẩn bị đại hội</a:t>
            </a:r>
            <a:endParaRPr lang="en-US" sz="3000" dirty="0">
              <a:solidFill>
                <a:schemeClr val="bg1"/>
              </a:solidFill>
              <a:latin typeface="Arial" panose="020B0604020202020204" pitchFamily="34" charset="0"/>
              <a:cs typeface="Arial" panose="020B0604020202020204" pitchFamily="34" charset="0"/>
            </a:endParaRPr>
          </a:p>
          <a:p>
            <a:pPr algn="just"/>
            <a:r>
              <a:rPr lang="vi-VN" sz="3000" dirty="0">
                <a:solidFill>
                  <a:schemeClr val="bg1"/>
                </a:solidFill>
                <a:latin typeface="Arial" panose="020B0604020202020204" pitchFamily="34" charset="0"/>
                <a:cs typeface="Arial" panose="020B0604020202020204" pitchFamily="34" charset="0"/>
              </a:rPr>
              <a:t>- Đại hội Công đoàn VNPT: thành lập 02 tiểu ban gồm Tiểu ban nội dung, nhân sự và Tiểu ban khánh tiết, phục vụ.</a:t>
            </a:r>
            <a:endParaRPr lang="en-US" sz="3000" dirty="0">
              <a:solidFill>
                <a:schemeClr val="bg1"/>
              </a:solidFill>
              <a:latin typeface="Arial" panose="020B0604020202020204" pitchFamily="34" charset="0"/>
              <a:cs typeface="Arial" panose="020B0604020202020204" pitchFamily="34" charset="0"/>
            </a:endParaRPr>
          </a:p>
          <a:p>
            <a:pPr algn="just"/>
            <a:r>
              <a:rPr lang="vi-VN" sz="3000" dirty="0">
                <a:solidFill>
                  <a:schemeClr val="bg1"/>
                </a:solidFill>
                <a:latin typeface="Arial" panose="020B0604020202020204" pitchFamily="34" charset="0"/>
                <a:cs typeface="Arial" panose="020B0604020202020204" pitchFamily="34" charset="0"/>
              </a:rPr>
              <a:t>- Đại hội công đoàn cấp cơ sở: có thể thành lập không quá 02 tiểu ban.</a:t>
            </a:r>
            <a:endParaRPr lang="en-US" sz="3000" dirty="0">
              <a:solidFill>
                <a:schemeClr val="bg1"/>
              </a:solidFill>
              <a:latin typeface="Arial" panose="020B0604020202020204" pitchFamily="34" charset="0"/>
              <a:cs typeface="Arial" panose="020B0604020202020204" pitchFamily="34" charset="0"/>
            </a:endParaRPr>
          </a:p>
          <a:p>
            <a:pPr lvl="0" algn="just">
              <a:lnSpc>
                <a:spcPct val="150000"/>
              </a:lnSpc>
            </a:pPr>
            <a:endParaRPr sz="3000" dirty="0">
              <a:solidFill>
                <a:schemeClr val="bg1"/>
              </a:solidFill>
              <a:latin typeface="Arial" panose="020B0604020202020204" pitchFamily="34" charset="0"/>
              <a:ea typeface="Montserrat"/>
              <a:cs typeface="Arial" panose="020B0604020202020204" pitchFamily="34" charset="0"/>
              <a:sym typeface="Montserrat"/>
            </a:endParaRPr>
          </a:p>
        </p:txBody>
      </p:sp>
      <p:sp>
        <p:nvSpPr>
          <p:cNvPr id="191" name="Google Shape;191;g33887b6e509_0_803"/>
          <p:cNvSpPr/>
          <p:nvPr/>
        </p:nvSpPr>
        <p:spPr>
          <a:xfrm>
            <a:off x="13089455" y="4729350"/>
            <a:ext cx="4422600" cy="2852550"/>
          </a:xfrm>
          <a:prstGeom prst="rect">
            <a:avLst/>
          </a:prstGeom>
          <a:noFill/>
          <a:ln>
            <a:noFill/>
          </a:ln>
        </p:spPr>
        <p:txBody>
          <a:bodyPr spcFirstLastPara="1" wrap="square" lIns="137138" tIns="68550" rIns="137138" bIns="68550" anchor="t" anchorCtr="0">
            <a:noAutofit/>
          </a:bodyPr>
          <a:lstStyle/>
          <a:p>
            <a:r>
              <a:rPr lang="vi-VN" b="1" dirty="0">
                <a:solidFill>
                  <a:schemeClr val="bg1"/>
                </a:solidFill>
                <a:latin typeface="Arial" panose="020B0604020202020204" pitchFamily="34" charset="0"/>
                <a:cs typeface="Arial" panose="020B0604020202020204" pitchFamily="34" charset="0"/>
              </a:rPr>
              <a:t>Đại biểu khách mời</a:t>
            </a:r>
            <a:endParaRPr lang="en-US" dirty="0">
              <a:solidFill>
                <a:schemeClr val="bg1"/>
              </a:solidFill>
              <a:latin typeface="Arial" panose="020B0604020202020204" pitchFamily="34" charset="0"/>
              <a:cs typeface="Arial" panose="020B0604020202020204" pitchFamily="34" charset="0"/>
            </a:endParaRPr>
          </a:p>
          <a:p>
            <a:r>
              <a:rPr lang="vi-VN" dirty="0">
                <a:solidFill>
                  <a:schemeClr val="bg1"/>
                </a:solidFill>
                <a:latin typeface="Arial" panose="020B0604020202020204" pitchFamily="34" charset="0"/>
                <a:cs typeface="Arial" panose="020B0604020202020204" pitchFamily="34" charset="0"/>
              </a:rPr>
              <a:t>- Không quá 15% tổng số đại biểu chính thức đại hội.</a:t>
            </a:r>
            <a:endParaRPr lang="en-US" dirty="0">
              <a:solidFill>
                <a:schemeClr val="bg1"/>
              </a:solidFill>
              <a:latin typeface="Arial" panose="020B0604020202020204" pitchFamily="34" charset="0"/>
              <a:cs typeface="Arial" panose="020B0604020202020204" pitchFamily="34" charset="0"/>
            </a:endParaRPr>
          </a:p>
          <a:p>
            <a:r>
              <a:rPr lang="vi-VN" dirty="0">
                <a:solidFill>
                  <a:schemeClr val="bg1"/>
                </a:solidFill>
                <a:latin typeface="Arial" panose="020B0604020202020204" pitchFamily="34" charset="0"/>
                <a:cs typeface="Arial" panose="020B0604020202020204" pitchFamily="34" charset="0"/>
              </a:rPr>
              <a:t>- Thành phần: Lãnh đạo cấp ủy Đảng, chuyên môn, Đoàn thanh niên, địa phương và cấp trên…</a:t>
            </a:r>
            <a:endParaRPr lang="en-US" dirty="0">
              <a:solidFill>
                <a:schemeClr val="bg1"/>
              </a:solidFill>
              <a:latin typeface="Arial" panose="020B0604020202020204" pitchFamily="34" charset="0"/>
              <a:cs typeface="Arial" panose="020B0604020202020204" pitchFamily="34" charset="0"/>
            </a:endParaRPr>
          </a:p>
        </p:txBody>
      </p:sp>
      <p:pic>
        <p:nvPicPr>
          <p:cNvPr id="3" name="Hình ảnh 2" descr="Ảnh có chứa trong nhà, trang phục, người, Hội nghị&#10;&#10;Nội dung do AI tạo ra có thể không chính xác.">
            <a:extLst>
              <a:ext uri="{FF2B5EF4-FFF2-40B4-BE49-F238E27FC236}">
                <a16:creationId xmlns:a16="http://schemas.microsoft.com/office/drawing/2014/main" id="{8E75BC2E-4582-1AF1-6B0E-6833561FC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5187" y="1485900"/>
            <a:ext cx="4885613" cy="3253895"/>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50923222252"/>
  <p:tag name="MH_LIBRARY" val="GRAPHIC"/>
  <p:tag name="MH_ORDER" val="Straight Connector 4"/>
</p:tagLst>
</file>

<file path=ppt/tags/tag2.xml><?xml version="1.0" encoding="utf-8"?>
<p:tagLst xmlns:a="http://schemas.openxmlformats.org/drawingml/2006/main" xmlns:r="http://schemas.openxmlformats.org/officeDocument/2006/relationships" xmlns:p="http://schemas.openxmlformats.org/presentationml/2006/main">
  <p:tag name="MH" val="20150923222252"/>
  <p:tag name="MH_LIBRARY" val="GRAPHIC"/>
  <p:tag name="MH_ORDER" val="Straight Connector 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NPT Ligh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Microsoft YaHei"/>
        <a:cs typeface=""/>
      </a:majorFont>
      <a:minorFont>
        <a:latin typeface="Segoe U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defRPr kumimoji="0" lang="en-GB" altLang="en-US" sz="25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defRPr kumimoji="0" lang="en-GB" altLang="en-US" sz="25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ntents">
  <a:themeElements>
    <a:clrScheme name="Procyon">
      <a:dk1>
        <a:srgbClr val="FFFFFF"/>
      </a:dk1>
      <a:lt1>
        <a:srgbClr val="FFFFFF"/>
      </a:lt1>
      <a:dk2>
        <a:srgbClr val="3F3F3F"/>
      </a:dk2>
      <a:lt2>
        <a:srgbClr val="FFFFFF"/>
      </a:lt2>
      <a:accent1>
        <a:srgbClr val="3EA3F8"/>
      </a:accent1>
      <a:accent2>
        <a:srgbClr val="127CFC"/>
      </a:accent2>
      <a:accent3>
        <a:srgbClr val="0D54F3"/>
      </a:accent3>
      <a:accent4>
        <a:srgbClr val="8064A2"/>
      </a:accent4>
      <a:accent5>
        <a:srgbClr val="4BACC6"/>
      </a:accent5>
      <a:accent6>
        <a:srgbClr val="F79646"/>
      </a:accent6>
      <a:hlink>
        <a:srgbClr val="3EA3F8"/>
      </a:hlink>
      <a:folHlink>
        <a:srgbClr val="7F7F7F"/>
      </a:folHlink>
    </a:clrScheme>
    <a:fontScheme name="UTM Avo">
      <a:majorFont>
        <a:latin typeface="Bebas Neue Book"/>
        <a:ea typeface="Capella Bold"/>
        <a:cs typeface=""/>
      </a:majorFont>
      <a:minorFont>
        <a:latin typeface="UTM Avo"/>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10196"/>
          </a:srgbClr>
        </a:solidFill>
        <a:ln w="98425" cmpd="thinThick">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FFFF">
              <a:alpha val="50196"/>
            </a:srgbClr>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s">
  <a:themeElements>
    <a:clrScheme name="Procyon">
      <a:dk1>
        <a:srgbClr val="FFFFFF"/>
      </a:dk1>
      <a:lt1>
        <a:srgbClr val="FFFFFF"/>
      </a:lt1>
      <a:dk2>
        <a:srgbClr val="3F3F3F"/>
      </a:dk2>
      <a:lt2>
        <a:srgbClr val="FFFFFF"/>
      </a:lt2>
      <a:accent1>
        <a:srgbClr val="3EA3F8"/>
      </a:accent1>
      <a:accent2>
        <a:srgbClr val="127CFC"/>
      </a:accent2>
      <a:accent3>
        <a:srgbClr val="0D54F3"/>
      </a:accent3>
      <a:accent4>
        <a:srgbClr val="8064A2"/>
      </a:accent4>
      <a:accent5>
        <a:srgbClr val="4BACC6"/>
      </a:accent5>
      <a:accent6>
        <a:srgbClr val="F79646"/>
      </a:accent6>
      <a:hlink>
        <a:srgbClr val="3EA3F8"/>
      </a:hlink>
      <a:folHlink>
        <a:srgbClr val="7F7F7F"/>
      </a:folHlink>
    </a:clrScheme>
    <a:fontScheme name="UTM Avo">
      <a:majorFont>
        <a:latin typeface="Bebas Neue Book"/>
        <a:ea typeface="Capella Bold"/>
        <a:cs typeface=""/>
      </a:majorFont>
      <a:minorFont>
        <a:latin typeface="UTM Avo"/>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10196"/>
          </a:srgbClr>
        </a:solidFill>
        <a:ln w="98425" cmpd="thinThick">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FFFF">
              <a:alpha val="50196"/>
            </a:srgbClr>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1136</TotalTime>
  <Words>3179</Words>
  <Application>Microsoft Office PowerPoint</Application>
  <PresentationFormat>Custom</PresentationFormat>
  <Paragraphs>226</Paragraphs>
  <Slides>20</Slides>
  <Notes>9</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20</vt:i4>
      </vt:variant>
    </vt:vector>
  </HeadingPairs>
  <TitlesOfParts>
    <vt:vector size="41" baseType="lpstr">
      <vt:lpstr>Arial</vt:lpstr>
      <vt:lpstr>Bernard MT Condensed</vt:lpstr>
      <vt:lpstr>Calibri</vt:lpstr>
      <vt:lpstr>Calibri Light</vt:lpstr>
      <vt:lpstr>Helvetica Neue</vt:lpstr>
      <vt:lpstr>Inter Bold</vt:lpstr>
      <vt:lpstr>Lato Heavy</vt:lpstr>
      <vt:lpstr>Lato Light</vt:lpstr>
      <vt:lpstr>Montserrat</vt:lpstr>
      <vt:lpstr>Open Sans</vt:lpstr>
      <vt:lpstr>Roboto Bold</vt:lpstr>
      <vt:lpstr>Roboto Light</vt:lpstr>
      <vt:lpstr>Segoe UI</vt:lpstr>
      <vt:lpstr>Tahoma</vt:lpstr>
      <vt:lpstr>Times New Roman</vt:lpstr>
      <vt:lpstr>UTM Avo</vt:lpstr>
      <vt:lpstr>Wingdings</vt:lpstr>
      <vt:lpstr>Office Theme</vt:lpstr>
      <vt:lpstr>VNPT Light</vt:lpstr>
      <vt:lpstr>2_Contents</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dc:creator>
  <cp:lastModifiedBy>Nguyễn Thị Phương</cp:lastModifiedBy>
  <cp:revision>50</cp:revision>
  <dcterms:created xsi:type="dcterms:W3CDTF">2021-12-18T03:32:00Z</dcterms:created>
  <dcterms:modified xsi:type="dcterms:W3CDTF">2025-10-10T00:44:34Z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6C2C5A3E96EF446388F2376E6EE71734</vt:lpwstr>
  </property>
  <property fmtid="{D5CDD505-2E9C-101B-9397-08002B2CF9AE}" pid="3" name="KSOProductBuildVer">
    <vt:lpwstr>1033-11.2.0.11417</vt:lpwstr>
  </property>
</Properties>
</file>